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0"/>
  </p:notesMasterIdLst>
  <p:sldIdLst>
    <p:sldId id="338" r:id="rId5"/>
    <p:sldId id="341" r:id="rId6"/>
    <p:sldId id="334" r:id="rId7"/>
    <p:sldId id="335" r:id="rId8"/>
    <p:sldId id="336" r:id="rId9"/>
    <p:sldId id="337" r:id="rId10"/>
    <p:sldId id="339" r:id="rId11"/>
    <p:sldId id="340" r:id="rId12"/>
    <p:sldId id="342" r:id="rId13"/>
    <p:sldId id="343" r:id="rId14"/>
    <p:sldId id="344" r:id="rId15"/>
    <p:sldId id="345" r:id="rId16"/>
    <p:sldId id="346" r:id="rId17"/>
    <p:sldId id="347" r:id="rId18"/>
    <p:sldId id="34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1359DF-800E-4AC9-A019-9289BA50356F}" v="4" dt="2023-03-07T20:16:07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92" autoAdjust="0"/>
    <p:restoredTop sz="84967" autoAdjust="0"/>
  </p:normalViewPr>
  <p:slideViewPr>
    <p:cSldViewPr snapToGrid="0">
      <p:cViewPr varScale="1">
        <p:scale>
          <a:sx n="91" d="100"/>
          <a:sy n="91" d="100"/>
        </p:scale>
        <p:origin x="63" y="366"/>
      </p:cViewPr>
      <p:guideLst>
        <p:guide orient="horz" pos="1392"/>
        <p:guide pos="7056"/>
        <p:guide orient="horz"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dway, Haley" userId="54586bf0-b712-469d-a9f0-3e78cca319d1" providerId="ADAL" clId="{981359DF-800E-4AC9-A019-9289BA50356F}"/>
    <pc:docChg chg="undo custSel addSld delSld modSld">
      <pc:chgData name="Didway, Haley" userId="54586bf0-b712-469d-a9f0-3e78cca319d1" providerId="ADAL" clId="{981359DF-800E-4AC9-A019-9289BA50356F}" dt="2023-03-16T20:17:24.953" v="6256"/>
      <pc:docMkLst>
        <pc:docMk/>
      </pc:docMkLst>
      <pc:sldChg chg="add del">
        <pc:chgData name="Didway, Haley" userId="54586bf0-b712-469d-a9f0-3e78cca319d1" providerId="ADAL" clId="{981359DF-800E-4AC9-A019-9289BA50356F}" dt="2023-03-16T20:11:20.204" v="6176" actId="47"/>
        <pc:sldMkLst>
          <pc:docMk/>
          <pc:sldMk cId="0" sldId="277"/>
        </pc:sldMkLst>
      </pc:sldChg>
      <pc:sldChg chg="delSp modSp add del mod setBg delDesignElem">
        <pc:chgData name="Didway, Haley" userId="54586bf0-b712-469d-a9f0-3e78cca319d1" providerId="ADAL" clId="{981359DF-800E-4AC9-A019-9289BA50356F}" dt="2023-03-16T20:11:20.204" v="6176" actId="47"/>
        <pc:sldMkLst>
          <pc:docMk/>
          <pc:sldMk cId="0" sldId="279"/>
        </pc:sldMkLst>
        <pc:spChg chg="mod">
          <ac:chgData name="Didway, Haley" userId="54586bf0-b712-469d-a9f0-3e78cca319d1" providerId="ADAL" clId="{981359DF-800E-4AC9-A019-9289BA50356F}" dt="2023-03-06T14:35:37.362" v="763" actId="207"/>
          <ac:spMkLst>
            <pc:docMk/>
            <pc:sldMk cId="0" sldId="279"/>
            <ac:spMk id="233" creationId="{00000000-0000-0000-0000-000000000000}"/>
          </ac:spMkLst>
        </pc:spChg>
        <pc:spChg chg="mod">
          <ac:chgData name="Didway, Haley" userId="54586bf0-b712-469d-a9f0-3e78cca319d1" providerId="ADAL" clId="{981359DF-800E-4AC9-A019-9289BA50356F}" dt="2023-03-06T14:35:34.477" v="762" actId="207"/>
          <ac:spMkLst>
            <pc:docMk/>
            <pc:sldMk cId="0" sldId="279"/>
            <ac:spMk id="234" creationId="{00000000-0000-0000-0000-000000000000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2" creationId="{2FD33B50-DCFC-4FC8-86E6-220C10042223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4" creationId="{B0C822EA-49C6-4B57-89F4-2F6A54365C59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6" creationId="{6CB927A4-E432-4310-9CD5-E89FF5063179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48" creationId="{E3020543-B24B-4EC4-8FFC-8DD88EEA91A8}"/>
          </ac:spMkLst>
        </pc:spChg>
        <pc:spChg chg="del">
          <ac:chgData name="Didway, Haley" userId="54586bf0-b712-469d-a9f0-3e78cca319d1" providerId="ADAL" clId="{981359DF-800E-4AC9-A019-9289BA50356F}" dt="2023-03-06T14:35:21.357" v="760"/>
          <ac:spMkLst>
            <pc:docMk/>
            <pc:sldMk cId="0" sldId="279"/>
            <ac:spMk id="250" creationId="{1453BF6C-B012-48B7-B4E8-6D7AC7C27D02}"/>
          </ac:spMkLst>
        </pc:spChg>
        <pc:cxnChg chg="del">
          <ac:chgData name="Didway, Haley" userId="54586bf0-b712-469d-a9f0-3e78cca319d1" providerId="ADAL" clId="{981359DF-800E-4AC9-A019-9289BA50356F}" dt="2023-03-06T14:35:21.357" v="760"/>
          <ac:cxnSpMkLst>
            <pc:docMk/>
            <pc:sldMk cId="0" sldId="279"/>
            <ac:cxnSpMk id="240" creationId="{5C05CAAB-DBA2-4548-AD5F-01BB97FBB207}"/>
          </ac:cxnSpMkLst>
        </pc:cxnChg>
        <pc:cxnChg chg="del">
          <ac:chgData name="Didway, Haley" userId="54586bf0-b712-469d-a9f0-3e78cca319d1" providerId="ADAL" clId="{981359DF-800E-4AC9-A019-9289BA50356F}" dt="2023-03-06T14:35:21.357" v="760"/>
          <ac:cxnSpMkLst>
            <pc:docMk/>
            <pc:sldMk cId="0" sldId="279"/>
            <ac:cxnSpMk id="252" creationId="{C27ECE09-20A7-4AE8-973B-F66776C1113E}"/>
          </ac:cxnSpMkLst>
        </pc:cxn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783914445" sldId="294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277827655" sldId="295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159288639" sldId="303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124766000" sldId="304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1403455250" sldId="305"/>
        </pc:sldMkLst>
      </pc:sldChg>
      <pc:sldChg chg="modSp del mod">
        <pc:chgData name="Didway, Haley" userId="54586bf0-b712-469d-a9f0-3e78cca319d1" providerId="ADAL" clId="{981359DF-800E-4AC9-A019-9289BA50356F}" dt="2023-03-13T20:42:45.228" v="4834" actId="2696"/>
        <pc:sldMkLst>
          <pc:docMk/>
          <pc:sldMk cId="114769864" sldId="306"/>
        </pc:sldMkLst>
        <pc:spChg chg="mod">
          <ac:chgData name="Didway, Haley" userId="54586bf0-b712-469d-a9f0-3e78cca319d1" providerId="ADAL" clId="{981359DF-800E-4AC9-A019-9289BA50356F}" dt="2023-03-06T20:29:26.527" v="1070" actId="20577"/>
          <ac:spMkLst>
            <pc:docMk/>
            <pc:sldMk cId="114769864" sldId="306"/>
            <ac:spMk id="2" creationId="{C3A9968B-2619-4F71-AB00-4C493E120805}"/>
          </ac:spMkLst>
        </pc:spChg>
        <pc:spChg chg="mod">
          <ac:chgData name="Didway, Haley" userId="54586bf0-b712-469d-a9f0-3e78cca319d1" providerId="ADAL" clId="{981359DF-800E-4AC9-A019-9289BA50356F}" dt="2023-03-06T20:29:21.745" v="1058" actId="27636"/>
          <ac:spMkLst>
            <pc:docMk/>
            <pc:sldMk cId="114769864" sldId="306"/>
            <ac:spMk id="3" creationId="{A5F14073-9F68-4B7E-A576-26899D58C7A9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1613598062" sldId="307"/>
        </pc:sldMkLst>
      </pc:sldChg>
      <pc:sldChg chg="addSp delSp modSp new del mod setBg">
        <pc:chgData name="Didway, Haley" userId="54586bf0-b712-469d-a9f0-3e78cca319d1" providerId="ADAL" clId="{981359DF-800E-4AC9-A019-9289BA50356F}" dt="2023-03-16T20:11:20.204" v="6176" actId="47"/>
        <pc:sldMkLst>
          <pc:docMk/>
          <pc:sldMk cId="3428944409" sldId="307"/>
        </pc:sldMkLst>
        <pc:spChg chg="mod">
          <ac:chgData name="Didway, Haley" userId="54586bf0-b712-469d-a9f0-3e78cca319d1" providerId="ADAL" clId="{981359DF-800E-4AC9-A019-9289BA50356F}" dt="2023-03-05T23:50:28.208" v="30" actId="1076"/>
          <ac:spMkLst>
            <pc:docMk/>
            <pc:sldMk cId="3428944409" sldId="307"/>
            <ac:spMk id="2" creationId="{A47A182D-76BE-EB07-8847-C6608F5E485B}"/>
          </ac:spMkLst>
        </pc:spChg>
        <pc:spChg chg="mod">
          <ac:chgData name="Didway, Haley" userId="54586bf0-b712-469d-a9f0-3e78cca319d1" providerId="ADAL" clId="{981359DF-800E-4AC9-A019-9289BA50356F}" dt="2023-03-05T23:50:08.080" v="4" actId="255"/>
          <ac:spMkLst>
            <pc:docMk/>
            <pc:sldMk cId="3428944409" sldId="307"/>
            <ac:spMk id="3" creationId="{29AAE164-CD2A-C0F8-08FC-CFEA659F1659}"/>
          </ac:spMkLst>
        </pc:spChg>
        <pc:spChg chg="add del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5" creationId="{68230487-E18F-B2E6-7922-2F3F506AD499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2" creationId="{327D73B4-9F5C-4A64-A179-51B9500CB8B5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4" creationId="{C1F06963-6374-4B48-844F-071A9BAAAE02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6" creationId="{6CB927A4-E432-4310-9CD5-E89FF5063179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18" creationId="{1453BF6C-B012-48B7-B4E8-6D7AC7C27D02}"/>
          </ac:spMkLst>
        </pc:spChg>
        <pc:spChg chg="add">
          <ac:chgData name="Didway, Haley" userId="54586bf0-b712-469d-a9f0-3e78cca319d1" providerId="ADAL" clId="{981359DF-800E-4AC9-A019-9289BA50356F}" dt="2023-03-05T23:50:02.682" v="3" actId="26606"/>
          <ac:spMkLst>
            <pc:docMk/>
            <pc:sldMk cId="3428944409" sldId="307"/>
            <ac:spMk id="20" creationId="{E3020543-B24B-4EC4-8FFC-8DD88EEA91A8}"/>
          </ac:spMkLst>
        </pc:spChg>
        <pc:cxnChg chg="add">
          <ac:chgData name="Didway, Haley" userId="54586bf0-b712-469d-a9f0-3e78cca319d1" providerId="ADAL" clId="{981359DF-800E-4AC9-A019-9289BA50356F}" dt="2023-03-05T23:50:02.682" v="3" actId="26606"/>
          <ac:cxnSpMkLst>
            <pc:docMk/>
            <pc:sldMk cId="3428944409" sldId="307"/>
            <ac:cxnSpMk id="10" creationId="{5C05CAAB-DBA2-4548-AD5F-01BB97FBB207}"/>
          </ac:cxnSpMkLst>
        </pc:cxnChg>
        <pc:cxnChg chg="add">
          <ac:chgData name="Didway, Haley" userId="54586bf0-b712-469d-a9f0-3e78cca319d1" providerId="ADAL" clId="{981359DF-800E-4AC9-A019-9289BA50356F}" dt="2023-03-05T23:50:02.682" v="3" actId="26606"/>
          <ac:cxnSpMkLst>
            <pc:docMk/>
            <pc:sldMk cId="3428944409" sldId="307"/>
            <ac:cxnSpMk id="22" creationId="{C49DA8F6-BCC1-4447-B54C-57856834B94B}"/>
          </ac:cxnSpMkLst>
        </pc:cxn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65334912" sldId="308"/>
        </pc:sldMkLst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1898045537" sldId="308"/>
        </pc:sldMkLst>
        <pc:spChg chg="mod">
          <ac:chgData name="Didway, Haley" userId="54586bf0-b712-469d-a9f0-3e78cca319d1" providerId="ADAL" clId="{981359DF-800E-4AC9-A019-9289BA50356F}" dt="2023-03-05T23:50:59.664" v="43" actId="1076"/>
          <ac:spMkLst>
            <pc:docMk/>
            <pc:sldMk cId="1898045537" sldId="308"/>
            <ac:spMk id="2" creationId="{DA3D2496-5E07-6E60-6DA1-DD16B664B15B}"/>
          </ac:spMkLst>
        </pc:spChg>
        <pc:spChg chg="mod">
          <ac:chgData name="Didway, Haley" userId="54586bf0-b712-469d-a9f0-3e78cca319d1" providerId="ADAL" clId="{981359DF-800E-4AC9-A019-9289BA50356F}" dt="2023-03-05T23:51:06.491" v="46" actId="1076"/>
          <ac:spMkLst>
            <pc:docMk/>
            <pc:sldMk cId="1898045537" sldId="308"/>
            <ac:spMk id="3" creationId="{95DDCCDB-9EDE-DD44-D91D-E428C8E58836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2227882511" sldId="309"/>
        </pc:sldMkLst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2886187609" sldId="309"/>
        </pc:sldMkLst>
        <pc:spChg chg="mod">
          <ac:chgData name="Didway, Haley" userId="54586bf0-b712-469d-a9f0-3e78cca319d1" providerId="ADAL" clId="{981359DF-800E-4AC9-A019-9289BA50356F}" dt="2023-03-05T23:51:30.505" v="71" actId="20577"/>
          <ac:spMkLst>
            <pc:docMk/>
            <pc:sldMk cId="2886187609" sldId="309"/>
            <ac:spMk id="2" creationId="{44F5CA1A-D1FC-3896-200B-6758076BAB2A}"/>
          </ac:spMkLst>
        </pc:spChg>
        <pc:spChg chg="mod">
          <ac:chgData name="Didway, Haley" userId="54586bf0-b712-469d-a9f0-3e78cca319d1" providerId="ADAL" clId="{981359DF-800E-4AC9-A019-9289BA50356F}" dt="2023-03-07T14:58:01.021" v="3170" actId="20577"/>
          <ac:spMkLst>
            <pc:docMk/>
            <pc:sldMk cId="2886187609" sldId="309"/>
            <ac:spMk id="3" creationId="{2D2F3943-F17C-25DE-E039-A3A235748AE3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561473475" sldId="310"/>
        </pc:sldMkLst>
      </pc:sldChg>
      <pc:sldChg chg="addSp delSp modSp new del mod setBg">
        <pc:chgData name="Didway, Haley" userId="54586bf0-b712-469d-a9f0-3e78cca319d1" providerId="ADAL" clId="{981359DF-800E-4AC9-A019-9289BA50356F}" dt="2023-03-16T20:11:20.204" v="6176" actId="47"/>
        <pc:sldMkLst>
          <pc:docMk/>
          <pc:sldMk cId="3822601717" sldId="310"/>
        </pc:sldMkLst>
        <pc:spChg chg="mo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2" creationId="{1EA33AF1-9A51-4C90-6699-0B42CC496CA2}"/>
          </ac:spMkLst>
        </pc:spChg>
        <pc:spChg chg="mod">
          <ac:chgData name="Didway, Haley" userId="54586bf0-b712-469d-a9f0-3e78cca319d1" providerId="ADAL" clId="{981359DF-800E-4AC9-A019-9289BA50356F}" dt="2023-03-05T23:52:38.277" v="94" actId="255"/>
          <ac:spMkLst>
            <pc:docMk/>
            <pc:sldMk cId="3822601717" sldId="310"/>
            <ac:spMk id="3" creationId="{8BF0CAA0-4657-DFAF-493E-E6D5E094F526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1" creationId="{2FD33B50-DCFC-4FC8-86E6-220C10042223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3" creationId="{B0C822EA-49C6-4B57-89F4-2F6A54365C59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5" creationId="{6CB927A4-E432-4310-9CD5-E89FF5063179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7" creationId="{E3020543-B24B-4EC4-8FFC-8DD88EEA91A8}"/>
          </ac:spMkLst>
        </pc:spChg>
        <pc:spChg chg="add del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19" creationId="{1453BF6C-B012-48B7-B4E8-6D7AC7C27D02}"/>
          </ac:spMkLst>
        </pc:spChg>
        <pc:spChg chg="ad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28" creationId="{8D1AA55E-40D5-461B-A5A8-4AE8AAB71B08}"/>
          </ac:spMkLst>
        </pc:spChg>
        <pc:spChg chg="ad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32" creationId="{6CB927A4-E432-4310-9CD5-E89FF5063179}"/>
          </ac:spMkLst>
        </pc:spChg>
        <pc:spChg chg="add">
          <ac:chgData name="Didway, Haley" userId="54586bf0-b712-469d-a9f0-3e78cca319d1" providerId="ADAL" clId="{981359DF-800E-4AC9-A019-9289BA50356F}" dt="2023-03-05T23:52:33.330" v="93" actId="26606"/>
          <ac:spMkLst>
            <pc:docMk/>
            <pc:sldMk cId="3822601717" sldId="310"/>
            <ac:spMk id="34" creationId="{E3020543-B24B-4EC4-8FFC-8DD88EEA91A8}"/>
          </ac:spMkLst>
        </pc:spChg>
        <pc:picChg chg="add mod ord">
          <ac:chgData name="Didway, Haley" userId="54586bf0-b712-469d-a9f0-3e78cca319d1" providerId="ADAL" clId="{981359DF-800E-4AC9-A019-9289BA50356F}" dt="2023-03-05T23:52:33.330" v="93" actId="26606"/>
          <ac:picMkLst>
            <pc:docMk/>
            <pc:sldMk cId="3822601717" sldId="310"/>
            <ac:picMk id="5" creationId="{3C3A2665-8D4A-A586-EAC2-A59820B6A2EB}"/>
          </ac:picMkLst>
        </pc:picChg>
        <pc:cxnChg chg="add del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9" creationId="{5C05CAAB-DBA2-4548-AD5F-01BB97FBB207}"/>
          </ac:cxnSpMkLst>
        </pc:cxnChg>
        <pc:cxnChg chg="add del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21" creationId="{C27ECE09-20A7-4AE8-973B-F66776C1113E}"/>
          </ac:cxnSpMkLst>
        </pc:cxnChg>
        <pc:cxnChg chg="add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26" creationId="{5C05CAAB-DBA2-4548-AD5F-01BB97FBB207}"/>
          </ac:cxnSpMkLst>
        </pc:cxnChg>
        <pc:cxnChg chg="add">
          <ac:chgData name="Didway, Haley" userId="54586bf0-b712-469d-a9f0-3e78cca319d1" providerId="ADAL" clId="{981359DF-800E-4AC9-A019-9289BA50356F}" dt="2023-03-05T23:52:33.330" v="93" actId="26606"/>
          <ac:cxnSpMkLst>
            <pc:docMk/>
            <pc:sldMk cId="3822601717" sldId="310"/>
            <ac:cxnSpMk id="30" creationId="{7EB498BD-8089-4626-91EA-4978EBEF535E}"/>
          </ac:cxnSpMkLst>
        </pc:cxn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1506797030" sldId="311"/>
        </pc:sldMkLst>
        <pc:spChg chg="mod">
          <ac:chgData name="Didway, Haley" userId="54586bf0-b712-469d-a9f0-3e78cca319d1" providerId="ADAL" clId="{981359DF-800E-4AC9-A019-9289BA50356F}" dt="2023-03-05T23:53:11.101" v="116" actId="20577"/>
          <ac:spMkLst>
            <pc:docMk/>
            <pc:sldMk cId="1506797030" sldId="311"/>
            <ac:spMk id="2" creationId="{6F005EB4-2D61-963E-C536-1E0501EC3F1F}"/>
          </ac:spMkLst>
        </pc:spChg>
        <pc:spChg chg="mod">
          <ac:chgData name="Didway, Haley" userId="54586bf0-b712-469d-a9f0-3e78cca319d1" providerId="ADAL" clId="{981359DF-800E-4AC9-A019-9289BA50356F}" dt="2023-03-07T14:49:31.068" v="1842" actId="5793"/>
          <ac:spMkLst>
            <pc:docMk/>
            <pc:sldMk cId="1506797030" sldId="311"/>
            <ac:spMk id="3" creationId="{8081379E-F817-4255-53B8-5AF768EBFB6E}"/>
          </ac:spMkLst>
        </pc:spChg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3584772686" sldId="311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927313156" sldId="312"/>
        </pc:sldMkLst>
      </pc:sldChg>
      <pc:sldChg chg="new del">
        <pc:chgData name="Didway, Haley" userId="54586bf0-b712-469d-a9f0-3e78cca319d1" providerId="ADAL" clId="{981359DF-800E-4AC9-A019-9289BA50356F}" dt="2023-03-05T23:55:59.597" v="414" actId="680"/>
        <pc:sldMkLst>
          <pc:docMk/>
          <pc:sldMk cId="1044646453" sldId="312"/>
        </pc:sldMkLst>
      </pc:sldChg>
      <pc:sldChg chg="addSp delSp modSp new del mod">
        <pc:chgData name="Didway, Haley" userId="54586bf0-b712-469d-a9f0-3e78cca319d1" providerId="ADAL" clId="{981359DF-800E-4AC9-A019-9289BA50356F}" dt="2023-03-13T13:34:16.851" v="3772" actId="2696"/>
        <pc:sldMkLst>
          <pc:docMk/>
          <pc:sldMk cId="3727912763" sldId="312"/>
        </pc:sldMkLst>
        <pc:spChg chg="mod">
          <ac:chgData name="Didway, Haley" userId="54586bf0-b712-469d-a9f0-3e78cca319d1" providerId="ADAL" clId="{981359DF-800E-4AC9-A019-9289BA50356F}" dt="2023-03-05T23:56:04.155" v="423" actId="20577"/>
          <ac:spMkLst>
            <pc:docMk/>
            <pc:sldMk cId="3727912763" sldId="312"/>
            <ac:spMk id="2" creationId="{B65881E4-B0D5-AC1E-E592-83B436AB9813}"/>
          </ac:spMkLst>
        </pc:spChg>
        <pc:spChg chg="mod">
          <ac:chgData name="Didway, Haley" userId="54586bf0-b712-469d-a9f0-3e78cca319d1" providerId="ADAL" clId="{981359DF-800E-4AC9-A019-9289BA50356F}" dt="2023-03-06T20:33:57.285" v="1250" actId="20577"/>
          <ac:spMkLst>
            <pc:docMk/>
            <pc:sldMk cId="3727912763" sldId="312"/>
            <ac:spMk id="3" creationId="{231C61D4-75B4-7520-97D6-F4C87688DE1C}"/>
          </ac:spMkLst>
        </pc:spChg>
        <pc:spChg chg="del mod">
          <ac:chgData name="Didway, Haley" userId="54586bf0-b712-469d-a9f0-3e78cca319d1" providerId="ADAL" clId="{981359DF-800E-4AC9-A019-9289BA50356F}" dt="2023-03-06T20:29:31.664" v="1071" actId="478"/>
          <ac:spMkLst>
            <pc:docMk/>
            <pc:sldMk cId="3727912763" sldId="312"/>
            <ac:spMk id="4" creationId="{3379F85A-610E-80DA-CC0C-804C7ADF8684}"/>
          </ac:spMkLst>
        </pc:spChg>
        <pc:spChg chg="add mod">
          <ac:chgData name="Didway, Haley" userId="54586bf0-b712-469d-a9f0-3e78cca319d1" providerId="ADAL" clId="{981359DF-800E-4AC9-A019-9289BA50356F}" dt="2023-03-06T20:30:01.400" v="1117" actId="27636"/>
          <ac:spMkLst>
            <pc:docMk/>
            <pc:sldMk cId="3727912763" sldId="312"/>
            <ac:spMk id="6" creationId="{08F90D24-92D3-49F8-A208-B86A0D0D75A3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4:12.948" v="3771" actId="2696"/>
        <pc:sldMkLst>
          <pc:docMk/>
          <pc:sldMk cId="657340142" sldId="313"/>
        </pc:sldMkLst>
        <pc:spChg chg="mod">
          <ac:chgData name="Didway, Haley" userId="54586bf0-b712-469d-a9f0-3e78cca319d1" providerId="ADAL" clId="{981359DF-800E-4AC9-A019-9289BA50356F}" dt="2023-03-07T14:25:27.053" v="1264" actId="20577"/>
          <ac:spMkLst>
            <pc:docMk/>
            <pc:sldMk cId="657340142" sldId="313"/>
            <ac:spMk id="2" creationId="{6ED38F15-D8B4-DB2E-4112-DB6D3D363880}"/>
          </ac:spMkLst>
        </pc:spChg>
        <pc:spChg chg="mod">
          <ac:chgData name="Didway, Haley" userId="54586bf0-b712-469d-a9f0-3e78cca319d1" providerId="ADAL" clId="{981359DF-800E-4AC9-A019-9289BA50356F}" dt="2023-03-07T20:28:00.110" v="3669" actId="20577"/>
          <ac:spMkLst>
            <pc:docMk/>
            <pc:sldMk cId="657340142" sldId="313"/>
            <ac:spMk id="3" creationId="{78BEDE6C-14D1-E027-A4A8-0D5949C8B7FB}"/>
          </ac:spMkLst>
        </pc:spChg>
      </pc:sldChg>
      <pc:sldChg chg="new del">
        <pc:chgData name="Didway, Haley" userId="54586bf0-b712-469d-a9f0-3e78cca319d1" providerId="ADAL" clId="{981359DF-800E-4AC9-A019-9289BA50356F}" dt="2023-03-06T14:35:23.080" v="761" actId="47"/>
        <pc:sldMkLst>
          <pc:docMk/>
          <pc:sldMk cId="686390463" sldId="313"/>
        </pc:sldMkLst>
      </pc:sldChg>
      <pc:sldChg chg="del">
        <pc:chgData name="Didway, Haley" userId="54586bf0-b712-469d-a9f0-3e78cca319d1" providerId="ADAL" clId="{981359DF-800E-4AC9-A019-9289BA50356F}" dt="2023-03-05T23:49:19.278" v="0" actId="47"/>
        <pc:sldMkLst>
          <pc:docMk/>
          <pc:sldMk cId="2270028676" sldId="313"/>
        </pc:sldMkLst>
      </pc:sldChg>
      <pc:sldChg chg="delSp modSp new del mod">
        <pc:chgData name="Didway, Haley" userId="54586bf0-b712-469d-a9f0-3e78cca319d1" providerId="ADAL" clId="{981359DF-800E-4AC9-A019-9289BA50356F}" dt="2023-03-06T20:30:27.363" v="1138" actId="2696"/>
        <pc:sldMkLst>
          <pc:docMk/>
          <pc:sldMk cId="3201294856" sldId="313"/>
        </pc:sldMkLst>
        <pc:spChg chg="mod">
          <ac:chgData name="Didway, Haley" userId="54586bf0-b712-469d-a9f0-3e78cca319d1" providerId="ADAL" clId="{981359DF-800E-4AC9-A019-9289BA50356F}" dt="2023-03-06T14:36:04.618" v="772" actId="20577"/>
          <ac:spMkLst>
            <pc:docMk/>
            <pc:sldMk cId="3201294856" sldId="313"/>
            <ac:spMk id="2" creationId="{5C16AD91-E017-068D-E30A-8C538A5B5D01}"/>
          </ac:spMkLst>
        </pc:spChg>
        <pc:spChg chg="mod">
          <ac:chgData name="Didway, Haley" userId="54586bf0-b712-469d-a9f0-3e78cca319d1" providerId="ADAL" clId="{981359DF-800E-4AC9-A019-9289BA50356F}" dt="2023-03-06T20:29:10.449" v="1054" actId="20577"/>
          <ac:spMkLst>
            <pc:docMk/>
            <pc:sldMk cId="3201294856" sldId="313"/>
            <ac:spMk id="3" creationId="{1AADE534-D4F0-AB3C-7E4E-0F62666A8D14}"/>
          </ac:spMkLst>
        </pc:spChg>
        <pc:spChg chg="del">
          <ac:chgData name="Didway, Haley" userId="54586bf0-b712-469d-a9f0-3e78cca319d1" providerId="ADAL" clId="{981359DF-800E-4AC9-A019-9289BA50356F}" dt="2023-03-06T14:37:50.880" v="984" actId="478"/>
          <ac:spMkLst>
            <pc:docMk/>
            <pc:sldMk cId="3201294856" sldId="313"/>
            <ac:spMk id="4" creationId="{5E065234-966B-A5A5-5854-A2A124DAC02F}"/>
          </ac:spMkLst>
        </pc:spChg>
      </pc:sldChg>
      <pc:sldChg chg="addSp delSp 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3245041119" sldId="314"/>
        </pc:sldMkLst>
        <pc:spChg chg="mod">
          <ac:chgData name="Didway, Haley" userId="54586bf0-b712-469d-a9f0-3e78cca319d1" providerId="ADAL" clId="{981359DF-800E-4AC9-A019-9289BA50356F}" dt="2023-03-07T14:27:13.208" v="1597" actId="20577"/>
          <ac:spMkLst>
            <pc:docMk/>
            <pc:sldMk cId="3245041119" sldId="314"/>
            <ac:spMk id="2" creationId="{89853102-1802-90D4-183F-AEEAEB238038}"/>
          </ac:spMkLst>
        </pc:spChg>
        <pc:spChg chg="mod">
          <ac:chgData name="Didway, Haley" userId="54586bf0-b712-469d-a9f0-3e78cca319d1" providerId="ADAL" clId="{981359DF-800E-4AC9-A019-9289BA50356F}" dt="2023-03-13T13:56:45.942" v="4538" actId="20577"/>
          <ac:spMkLst>
            <pc:docMk/>
            <pc:sldMk cId="3245041119" sldId="314"/>
            <ac:spMk id="3" creationId="{FA2A4475-BD03-081C-6077-4E16EC2A8E19}"/>
          </ac:spMkLst>
        </pc:spChg>
        <pc:spChg chg="del mod">
          <ac:chgData name="Didway, Haley" userId="54586bf0-b712-469d-a9f0-3e78cca319d1" providerId="ADAL" clId="{981359DF-800E-4AC9-A019-9289BA50356F}" dt="2023-03-07T19:50:45.883" v="3211" actId="478"/>
          <ac:spMkLst>
            <pc:docMk/>
            <pc:sldMk cId="3245041119" sldId="314"/>
            <ac:spMk id="4" creationId="{02666334-3C43-B5A8-45A9-2379073EC3B7}"/>
          </ac:spMkLst>
        </pc:spChg>
        <pc:spChg chg="add mod">
          <ac:chgData name="Didway, Haley" userId="54586bf0-b712-469d-a9f0-3e78cca319d1" providerId="ADAL" clId="{981359DF-800E-4AC9-A019-9289BA50356F}" dt="2023-03-13T13:40:38.437" v="3904" actId="20577"/>
          <ac:spMkLst>
            <pc:docMk/>
            <pc:sldMk cId="3245041119" sldId="314"/>
            <ac:spMk id="6" creationId="{F11D9B91-2992-C43B-48DB-B03E7E21046F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4:04.563" v="3769" actId="2696"/>
        <pc:sldMkLst>
          <pc:docMk/>
          <pc:sldMk cId="361729819" sldId="315"/>
        </pc:sldMkLst>
        <pc:spChg chg="mod">
          <ac:chgData name="Didway, Haley" userId="54586bf0-b712-469d-a9f0-3e78cca319d1" providerId="ADAL" clId="{981359DF-800E-4AC9-A019-9289BA50356F}" dt="2023-03-07T14:49:48.040" v="1879" actId="20577"/>
          <ac:spMkLst>
            <pc:docMk/>
            <pc:sldMk cId="361729819" sldId="315"/>
            <ac:spMk id="2" creationId="{CA10868A-2DC9-8E3A-12DF-B3CE20D126CF}"/>
          </ac:spMkLst>
        </pc:spChg>
        <pc:spChg chg="mod">
          <ac:chgData name="Didway, Haley" userId="54586bf0-b712-469d-a9f0-3e78cca319d1" providerId="ADAL" clId="{981359DF-800E-4AC9-A019-9289BA50356F}" dt="2023-03-07T14:55:51.612" v="3079" actId="20577"/>
          <ac:spMkLst>
            <pc:docMk/>
            <pc:sldMk cId="361729819" sldId="315"/>
            <ac:spMk id="3" creationId="{3719E117-ECCF-8860-99DB-0873082712DE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4:07.174" v="3770" actId="2696"/>
        <pc:sldMkLst>
          <pc:docMk/>
          <pc:sldMk cId="3365342658" sldId="316"/>
        </pc:sldMkLst>
        <pc:spChg chg="mod">
          <ac:chgData name="Didway, Haley" userId="54586bf0-b712-469d-a9f0-3e78cca319d1" providerId="ADAL" clId="{981359DF-800E-4AC9-A019-9289BA50356F}" dt="2023-03-07T14:51:37.428" v="2210" actId="20577"/>
          <ac:spMkLst>
            <pc:docMk/>
            <pc:sldMk cId="3365342658" sldId="316"/>
            <ac:spMk id="2" creationId="{270D94BB-3FFB-E8DF-6F00-D8159B5B3BA5}"/>
          </ac:spMkLst>
        </pc:spChg>
        <pc:spChg chg="mod">
          <ac:chgData name="Didway, Haley" userId="54586bf0-b712-469d-a9f0-3e78cca319d1" providerId="ADAL" clId="{981359DF-800E-4AC9-A019-9289BA50356F}" dt="2023-03-07T15:06:21.693" v="3174" actId="5793"/>
          <ac:spMkLst>
            <pc:docMk/>
            <pc:sldMk cId="3365342658" sldId="316"/>
            <ac:spMk id="3" creationId="{436581FA-79CC-D506-5FCD-75A01D5CCFEF}"/>
          </ac:spMkLst>
        </pc:spChg>
      </pc:sldChg>
      <pc:sldChg chg="modSp new del mod">
        <pc:chgData name="Didway, Haley" userId="54586bf0-b712-469d-a9f0-3e78cca319d1" providerId="ADAL" clId="{981359DF-800E-4AC9-A019-9289BA50356F}" dt="2023-03-13T13:33:54.280" v="3768" actId="2696"/>
        <pc:sldMkLst>
          <pc:docMk/>
          <pc:sldMk cId="3249169120" sldId="317"/>
        </pc:sldMkLst>
        <pc:spChg chg="mod">
          <ac:chgData name="Didway, Haley" userId="54586bf0-b712-469d-a9f0-3e78cca319d1" providerId="ADAL" clId="{981359DF-800E-4AC9-A019-9289BA50356F}" dt="2023-03-07T14:54:25.331" v="2794" actId="20577"/>
          <ac:spMkLst>
            <pc:docMk/>
            <pc:sldMk cId="3249169120" sldId="317"/>
            <ac:spMk id="2" creationId="{8B33745D-07D8-DCA5-8F71-159B15116906}"/>
          </ac:spMkLst>
        </pc:spChg>
        <pc:spChg chg="mod">
          <ac:chgData name="Didway, Haley" userId="54586bf0-b712-469d-a9f0-3e78cca319d1" providerId="ADAL" clId="{981359DF-800E-4AC9-A019-9289BA50356F}" dt="2023-03-07T14:54:51.035" v="2934" actId="20577"/>
          <ac:spMkLst>
            <pc:docMk/>
            <pc:sldMk cId="3249169120" sldId="317"/>
            <ac:spMk id="3" creationId="{AD9855DF-3F86-217B-7536-CF6FD0FA369F}"/>
          </ac:spMkLst>
        </pc:spChg>
      </pc:sldChg>
      <pc:sldChg chg="add del">
        <pc:chgData name="Didway, Haley" userId="54586bf0-b712-469d-a9f0-3e78cca319d1" providerId="ADAL" clId="{981359DF-800E-4AC9-A019-9289BA50356F}" dt="2023-03-13T13:34:31.568" v="3773" actId="2696"/>
        <pc:sldMkLst>
          <pc:docMk/>
          <pc:sldMk cId="3871282452" sldId="318"/>
        </pc:sldMkLst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2470352397" sldId="319"/>
        </pc:sldMkLst>
        <pc:spChg chg="mod">
          <ac:chgData name="Didway, Haley" userId="54586bf0-b712-469d-a9f0-3e78cca319d1" providerId="ADAL" clId="{981359DF-800E-4AC9-A019-9289BA50356F}" dt="2023-03-13T13:19:22.487" v="3693" actId="20577"/>
          <ac:spMkLst>
            <pc:docMk/>
            <pc:sldMk cId="2470352397" sldId="319"/>
            <ac:spMk id="2" creationId="{4B9C03F4-EAC3-DE17-766B-C00A4AD4DDAD}"/>
          </ac:spMkLst>
        </pc:spChg>
        <pc:spChg chg="mod">
          <ac:chgData name="Didway, Haley" userId="54586bf0-b712-469d-a9f0-3e78cca319d1" providerId="ADAL" clId="{981359DF-800E-4AC9-A019-9289BA50356F}" dt="2023-03-13T13:19:16.889" v="3672" actId="27636"/>
          <ac:spMkLst>
            <pc:docMk/>
            <pc:sldMk cId="2470352397" sldId="319"/>
            <ac:spMk id="3" creationId="{F056A66C-3859-FF56-F596-20FFD4850930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257689226" sldId="320"/>
        </pc:sldMkLst>
        <pc:spChg chg="mod">
          <ac:chgData name="Didway, Haley" userId="54586bf0-b712-469d-a9f0-3e78cca319d1" providerId="ADAL" clId="{981359DF-800E-4AC9-A019-9289BA50356F}" dt="2023-03-13T13:32:14.066" v="3712" actId="20577"/>
          <ac:spMkLst>
            <pc:docMk/>
            <pc:sldMk cId="257689226" sldId="320"/>
            <ac:spMk id="2" creationId="{901335FF-69EE-9798-5D4F-2C8EABB9C445}"/>
          </ac:spMkLst>
        </pc:spChg>
        <pc:spChg chg="mod">
          <ac:chgData name="Didway, Haley" userId="54586bf0-b712-469d-a9f0-3e78cca319d1" providerId="ADAL" clId="{981359DF-800E-4AC9-A019-9289BA50356F}" dt="2023-03-13T13:32:27.163" v="3717" actId="27636"/>
          <ac:spMkLst>
            <pc:docMk/>
            <pc:sldMk cId="257689226" sldId="320"/>
            <ac:spMk id="3" creationId="{47AFBA9A-9FE4-A163-E73C-7814C4257811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1661270187" sldId="321"/>
        </pc:sldMkLst>
        <pc:spChg chg="mod">
          <ac:chgData name="Didway, Haley" userId="54586bf0-b712-469d-a9f0-3e78cca319d1" providerId="ADAL" clId="{981359DF-800E-4AC9-A019-9289BA50356F}" dt="2023-03-13T13:32:46.397" v="3728" actId="20577"/>
          <ac:spMkLst>
            <pc:docMk/>
            <pc:sldMk cId="1661270187" sldId="321"/>
            <ac:spMk id="2" creationId="{CB72706F-782F-33FB-D5DF-518511E3B1D7}"/>
          </ac:spMkLst>
        </pc:spChg>
        <pc:spChg chg="mod">
          <ac:chgData name="Didway, Haley" userId="54586bf0-b712-469d-a9f0-3e78cca319d1" providerId="ADAL" clId="{981359DF-800E-4AC9-A019-9289BA50356F}" dt="2023-03-13T13:32:47.968" v="3730" actId="27636"/>
          <ac:spMkLst>
            <pc:docMk/>
            <pc:sldMk cId="1661270187" sldId="321"/>
            <ac:spMk id="3" creationId="{0B818B62-98C4-4F44-B024-D079E089DD9C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2265899876" sldId="322"/>
        </pc:sldMkLst>
        <pc:spChg chg="mod">
          <ac:chgData name="Didway, Haley" userId="54586bf0-b712-469d-a9f0-3e78cca319d1" providerId="ADAL" clId="{981359DF-800E-4AC9-A019-9289BA50356F}" dt="2023-03-13T13:33:00.482" v="3742" actId="20577"/>
          <ac:spMkLst>
            <pc:docMk/>
            <pc:sldMk cId="2265899876" sldId="322"/>
            <ac:spMk id="2" creationId="{F80E6436-2784-4CAE-ADA6-595AB9B22EDF}"/>
          </ac:spMkLst>
        </pc:spChg>
        <pc:spChg chg="mod">
          <ac:chgData name="Didway, Haley" userId="54586bf0-b712-469d-a9f0-3e78cca319d1" providerId="ADAL" clId="{981359DF-800E-4AC9-A019-9289BA50356F}" dt="2023-03-13T13:33:02.164" v="3744" actId="27636"/>
          <ac:spMkLst>
            <pc:docMk/>
            <pc:sldMk cId="2265899876" sldId="322"/>
            <ac:spMk id="3" creationId="{0775559B-216A-07F3-7324-962E25B425A6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1013415909" sldId="323"/>
        </pc:sldMkLst>
        <pc:spChg chg="mod">
          <ac:chgData name="Didway, Haley" userId="54586bf0-b712-469d-a9f0-3e78cca319d1" providerId="ADAL" clId="{981359DF-800E-4AC9-A019-9289BA50356F}" dt="2023-03-14T18:58:31.745" v="4863" actId="1076"/>
          <ac:spMkLst>
            <pc:docMk/>
            <pc:sldMk cId="1013415909" sldId="323"/>
            <ac:spMk id="2" creationId="{7718636A-69EE-CD21-DD05-3B2C0C412EF8}"/>
          </ac:spMkLst>
        </pc:spChg>
        <pc:spChg chg="mod">
          <ac:chgData name="Didway, Haley" userId="54586bf0-b712-469d-a9f0-3e78cca319d1" providerId="ADAL" clId="{981359DF-800E-4AC9-A019-9289BA50356F}" dt="2023-03-14T18:58:53.616" v="4868" actId="255"/>
          <ac:spMkLst>
            <pc:docMk/>
            <pc:sldMk cId="1013415909" sldId="323"/>
            <ac:spMk id="3" creationId="{C61F7257-78CA-2DCE-C43C-CBF43D023A2D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2455329500" sldId="324"/>
        </pc:sldMkLst>
        <pc:spChg chg="mod">
          <ac:chgData name="Didway, Haley" userId="54586bf0-b712-469d-a9f0-3e78cca319d1" providerId="ADAL" clId="{981359DF-800E-4AC9-A019-9289BA50356F}" dt="2023-03-13T13:40:49.366" v="3949" actId="20577"/>
          <ac:spMkLst>
            <pc:docMk/>
            <pc:sldMk cId="2455329500" sldId="324"/>
            <ac:spMk id="2" creationId="{96BACB8F-126E-592F-6411-B8BC2ED34552}"/>
          </ac:spMkLst>
        </pc:spChg>
        <pc:spChg chg="mod">
          <ac:chgData name="Didway, Haley" userId="54586bf0-b712-469d-a9f0-3e78cca319d1" providerId="ADAL" clId="{981359DF-800E-4AC9-A019-9289BA50356F}" dt="2023-03-13T19:21:17.114" v="4825" actId="20577"/>
          <ac:spMkLst>
            <pc:docMk/>
            <pc:sldMk cId="2455329500" sldId="324"/>
            <ac:spMk id="3" creationId="{B92E6277-AD9C-3B96-C891-39BA24EAE56C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2143854343" sldId="325"/>
        </pc:sldMkLst>
        <pc:spChg chg="mod">
          <ac:chgData name="Didway, Haley" userId="54586bf0-b712-469d-a9f0-3e78cca319d1" providerId="ADAL" clId="{981359DF-800E-4AC9-A019-9289BA50356F}" dt="2023-03-13T13:41:10.259" v="4016" actId="20577"/>
          <ac:spMkLst>
            <pc:docMk/>
            <pc:sldMk cId="2143854343" sldId="325"/>
            <ac:spMk id="2" creationId="{188B0853-260C-7CDD-DCF3-A718EB81F1E7}"/>
          </ac:spMkLst>
        </pc:spChg>
        <pc:spChg chg="mod">
          <ac:chgData name="Didway, Haley" userId="54586bf0-b712-469d-a9f0-3e78cca319d1" providerId="ADAL" clId="{981359DF-800E-4AC9-A019-9289BA50356F}" dt="2023-03-13T13:41:20.195" v="4048" actId="1076"/>
          <ac:spMkLst>
            <pc:docMk/>
            <pc:sldMk cId="2143854343" sldId="325"/>
            <ac:spMk id="3" creationId="{92E90E67-D5E2-DC52-8DCF-1616FDE0C87F}"/>
          </ac:spMkLst>
        </pc:spChg>
      </pc:sldChg>
      <pc:sldChg chg="modSp new del mod">
        <pc:chgData name="Didway, Haley" userId="54586bf0-b712-469d-a9f0-3e78cca319d1" providerId="ADAL" clId="{981359DF-800E-4AC9-A019-9289BA50356F}" dt="2023-03-13T20:42:04.186" v="4833" actId="2696"/>
        <pc:sldMkLst>
          <pc:docMk/>
          <pc:sldMk cId="2909079734" sldId="326"/>
        </pc:sldMkLst>
        <pc:spChg chg="mod">
          <ac:chgData name="Didway, Haley" userId="54586bf0-b712-469d-a9f0-3e78cca319d1" providerId="ADAL" clId="{981359DF-800E-4AC9-A019-9289BA50356F}" dt="2023-03-13T13:41:34.379" v="4078" actId="5793"/>
          <ac:spMkLst>
            <pc:docMk/>
            <pc:sldMk cId="2909079734" sldId="326"/>
            <ac:spMk id="2" creationId="{9845839A-0D74-0123-D578-368A01BA28F6}"/>
          </ac:spMkLst>
        </pc:spChg>
        <pc:spChg chg="mod">
          <ac:chgData name="Didway, Haley" userId="54586bf0-b712-469d-a9f0-3e78cca319d1" providerId="ADAL" clId="{981359DF-800E-4AC9-A019-9289BA50356F}" dt="2023-03-13T13:43:22.874" v="4438" actId="20577"/>
          <ac:spMkLst>
            <pc:docMk/>
            <pc:sldMk cId="2909079734" sldId="326"/>
            <ac:spMk id="3" creationId="{BD59DE74-17D8-1AFD-05B0-83D1EAC5C214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1886819430" sldId="327"/>
        </pc:sldMkLst>
        <pc:spChg chg="mod">
          <ac:chgData name="Didway, Haley" userId="54586bf0-b712-469d-a9f0-3e78cca319d1" providerId="ADAL" clId="{981359DF-800E-4AC9-A019-9289BA50356F}" dt="2023-03-13T13:57:31.134" v="4564" actId="20577"/>
          <ac:spMkLst>
            <pc:docMk/>
            <pc:sldMk cId="1886819430" sldId="327"/>
            <ac:spMk id="2" creationId="{66DAF970-3A7C-16CD-518D-3CDC9A8C19AA}"/>
          </ac:spMkLst>
        </pc:spChg>
        <pc:spChg chg="mod">
          <ac:chgData name="Didway, Haley" userId="54586bf0-b712-469d-a9f0-3e78cca319d1" providerId="ADAL" clId="{981359DF-800E-4AC9-A019-9289BA50356F}" dt="2023-03-13T19:26:12.883" v="4832" actId="20577"/>
          <ac:spMkLst>
            <pc:docMk/>
            <pc:sldMk cId="1886819430" sldId="327"/>
            <ac:spMk id="3" creationId="{2CD56CEC-3AD4-99D1-1704-A5FE2E4E2D63}"/>
          </ac:spMkLst>
        </pc:spChg>
      </pc:sldChg>
      <pc:sldChg chg="modSp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3070594336" sldId="328"/>
        </pc:sldMkLst>
        <pc:spChg chg="mod">
          <ac:chgData name="Didway, Haley" userId="54586bf0-b712-469d-a9f0-3e78cca319d1" providerId="ADAL" clId="{981359DF-800E-4AC9-A019-9289BA50356F}" dt="2023-03-14T18:59:12.205" v="4875" actId="20577"/>
          <ac:spMkLst>
            <pc:docMk/>
            <pc:sldMk cId="3070594336" sldId="328"/>
            <ac:spMk id="2" creationId="{5C764270-3B3F-6B6F-3563-49AA99AB8B3B}"/>
          </ac:spMkLst>
        </pc:spChg>
        <pc:spChg chg="mod">
          <ac:chgData name="Didway, Haley" userId="54586bf0-b712-469d-a9f0-3e78cca319d1" providerId="ADAL" clId="{981359DF-800E-4AC9-A019-9289BA50356F}" dt="2023-03-14T18:59:16.148" v="4881" actId="20577"/>
          <ac:spMkLst>
            <pc:docMk/>
            <pc:sldMk cId="3070594336" sldId="328"/>
            <ac:spMk id="3" creationId="{F9097CAC-8CD0-DCDB-5F83-1183BD5F54DC}"/>
          </ac:spMkLst>
        </pc:spChg>
        <pc:spChg chg="mod">
          <ac:chgData name="Didway, Haley" userId="54586bf0-b712-469d-a9f0-3e78cca319d1" providerId="ADAL" clId="{981359DF-800E-4AC9-A019-9289BA50356F}" dt="2023-03-14T19:01:31.371" v="5192" actId="33524"/>
          <ac:spMkLst>
            <pc:docMk/>
            <pc:sldMk cId="3070594336" sldId="328"/>
            <ac:spMk id="4" creationId="{7A66E203-0CC0-4EC1-F861-542C1CBDA0E4}"/>
          </ac:spMkLst>
        </pc:spChg>
        <pc:spChg chg="mod">
          <ac:chgData name="Didway, Haley" userId="54586bf0-b712-469d-a9f0-3e78cca319d1" providerId="ADAL" clId="{981359DF-800E-4AC9-A019-9289BA50356F}" dt="2023-03-14T19:01:07.204" v="5126" actId="20577"/>
          <ac:spMkLst>
            <pc:docMk/>
            <pc:sldMk cId="3070594336" sldId="328"/>
            <ac:spMk id="5" creationId="{413AF1D1-EB49-306A-02A6-2E2A8132FC16}"/>
          </ac:spMkLst>
        </pc:spChg>
        <pc:spChg chg="mod">
          <ac:chgData name="Didway, Haley" userId="54586bf0-b712-469d-a9f0-3e78cca319d1" providerId="ADAL" clId="{981359DF-800E-4AC9-A019-9289BA50356F}" dt="2023-03-14T19:00:26.790" v="5113" actId="20577"/>
          <ac:spMkLst>
            <pc:docMk/>
            <pc:sldMk cId="3070594336" sldId="328"/>
            <ac:spMk id="6" creationId="{2F3F142A-3AF5-10F5-FC96-D12E7FED6910}"/>
          </ac:spMkLst>
        </pc:spChg>
      </pc:sldChg>
      <pc:sldChg chg="modSp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857208428" sldId="329"/>
        </pc:sldMkLst>
        <pc:spChg chg="mod">
          <ac:chgData name="Didway, Haley" userId="54586bf0-b712-469d-a9f0-3e78cca319d1" providerId="ADAL" clId="{981359DF-800E-4AC9-A019-9289BA50356F}" dt="2023-03-14T18:57:55.700" v="4859" actId="20577"/>
          <ac:spMkLst>
            <pc:docMk/>
            <pc:sldMk cId="857208428" sldId="329"/>
            <ac:spMk id="2" creationId="{D10D99DF-2A59-5945-3575-08E9FD8CE0F9}"/>
          </ac:spMkLst>
        </pc:spChg>
      </pc:sldChg>
      <pc:sldChg chg="addSp delSp modSp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826114676" sldId="330"/>
        </pc:sldMkLst>
        <pc:spChg chg="mod">
          <ac:chgData name="Didway, Haley" userId="54586bf0-b712-469d-a9f0-3e78cca319d1" providerId="ADAL" clId="{981359DF-800E-4AC9-A019-9289BA50356F}" dt="2023-03-14T18:58:21.736" v="4861" actId="20577"/>
          <ac:spMkLst>
            <pc:docMk/>
            <pc:sldMk cId="826114676" sldId="330"/>
            <ac:spMk id="5" creationId="{B82E3AB6-933F-CEAA-08B3-49ED30B4DC77}"/>
          </ac:spMkLst>
        </pc:spChg>
        <pc:spChg chg="del">
          <ac:chgData name="Didway, Haley" userId="54586bf0-b712-469d-a9f0-3e78cca319d1" providerId="ADAL" clId="{981359DF-800E-4AC9-A019-9289BA50356F}" dt="2023-03-14T18:58:18.744" v="4860" actId="478"/>
          <ac:spMkLst>
            <pc:docMk/>
            <pc:sldMk cId="826114676" sldId="330"/>
            <ac:spMk id="6" creationId="{007507A3-2F2D-7EC4-C08D-03C613CCE580}"/>
          </ac:spMkLst>
        </pc:spChg>
        <pc:spChg chg="add mod">
          <ac:chgData name="Didway, Haley" userId="54586bf0-b712-469d-a9f0-3e78cca319d1" providerId="ADAL" clId="{981359DF-800E-4AC9-A019-9289BA50356F}" dt="2023-03-14T18:58:18.744" v="4860" actId="478"/>
          <ac:spMkLst>
            <pc:docMk/>
            <pc:sldMk cId="826114676" sldId="330"/>
            <ac:spMk id="8" creationId="{BF87FD3B-A1D7-C286-0571-6D1C33305B0E}"/>
          </ac:spMkLst>
        </pc:spChg>
      </pc:sldChg>
      <pc:sldChg chg="modSp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555445050" sldId="331"/>
        </pc:sldMkLst>
        <pc:spChg chg="mod">
          <ac:chgData name="Didway, Haley" userId="54586bf0-b712-469d-a9f0-3e78cca319d1" providerId="ADAL" clId="{981359DF-800E-4AC9-A019-9289BA50356F}" dt="2023-03-14T19:06:03.700" v="5195" actId="33524"/>
          <ac:spMkLst>
            <pc:docMk/>
            <pc:sldMk cId="555445050" sldId="331"/>
            <ac:spMk id="7" creationId="{825F5735-C836-812E-8C23-2C1629B25D13}"/>
          </ac:spMkLst>
        </pc:spChg>
      </pc:sldChg>
      <pc:sldChg chg="del">
        <pc:chgData name="Didway, Haley" userId="54586bf0-b712-469d-a9f0-3e78cca319d1" providerId="ADAL" clId="{981359DF-800E-4AC9-A019-9289BA50356F}" dt="2023-03-16T20:11:20.204" v="6176" actId="47"/>
        <pc:sldMkLst>
          <pc:docMk/>
          <pc:sldMk cId="138605438" sldId="332"/>
        </pc:sldMkLst>
      </pc:sldChg>
      <pc:sldChg chg="modSp new del mod">
        <pc:chgData name="Didway, Haley" userId="54586bf0-b712-469d-a9f0-3e78cca319d1" providerId="ADAL" clId="{981359DF-800E-4AC9-A019-9289BA50356F}" dt="2023-03-16T20:11:20.204" v="6176" actId="47"/>
        <pc:sldMkLst>
          <pc:docMk/>
          <pc:sldMk cId="1256953179" sldId="333"/>
        </pc:sldMkLst>
        <pc:spChg chg="mod">
          <ac:chgData name="Didway, Haley" userId="54586bf0-b712-469d-a9f0-3e78cca319d1" providerId="ADAL" clId="{981359DF-800E-4AC9-A019-9289BA50356F}" dt="2023-03-15T13:28:59.090" v="5215" actId="20577"/>
          <ac:spMkLst>
            <pc:docMk/>
            <pc:sldMk cId="1256953179" sldId="333"/>
            <ac:spMk id="2" creationId="{163137AA-7231-9903-9B8E-F9F6F72DCBA7}"/>
          </ac:spMkLst>
        </pc:spChg>
        <pc:spChg chg="mod">
          <ac:chgData name="Didway, Haley" userId="54586bf0-b712-469d-a9f0-3e78cca319d1" providerId="ADAL" clId="{981359DF-800E-4AC9-A019-9289BA50356F}" dt="2023-03-15T14:14:57.897" v="5794" actId="33524"/>
          <ac:spMkLst>
            <pc:docMk/>
            <pc:sldMk cId="1256953179" sldId="333"/>
            <ac:spMk id="3" creationId="{DEE41821-5B82-51D1-A9AF-719B8A40B217}"/>
          </ac:spMkLst>
        </pc:spChg>
      </pc:sldChg>
      <pc:sldChg chg="addSp delSp modSp new mod">
        <pc:chgData name="Didway, Haley" userId="54586bf0-b712-469d-a9f0-3e78cca319d1" providerId="ADAL" clId="{981359DF-800E-4AC9-A019-9289BA50356F}" dt="2023-03-16T19:16:27.278" v="6175" actId="478"/>
        <pc:sldMkLst>
          <pc:docMk/>
          <pc:sldMk cId="4187807864" sldId="334"/>
        </pc:sldMkLst>
        <pc:spChg chg="mod">
          <ac:chgData name="Didway, Haley" userId="54586bf0-b712-469d-a9f0-3e78cca319d1" providerId="ADAL" clId="{981359DF-800E-4AC9-A019-9289BA50356F}" dt="2023-03-15T13:29:41.345" v="5357" actId="20577"/>
          <ac:spMkLst>
            <pc:docMk/>
            <pc:sldMk cId="4187807864" sldId="334"/>
            <ac:spMk id="2" creationId="{DEC297EC-14F9-88CF-85DD-D48D6CF5D25D}"/>
          </ac:spMkLst>
        </pc:spChg>
        <pc:spChg chg="mod">
          <ac:chgData name="Didway, Haley" userId="54586bf0-b712-469d-a9f0-3e78cca319d1" providerId="ADAL" clId="{981359DF-800E-4AC9-A019-9289BA50356F}" dt="2023-03-15T13:29:21.164" v="5290" actId="20577"/>
          <ac:spMkLst>
            <pc:docMk/>
            <pc:sldMk cId="4187807864" sldId="334"/>
            <ac:spMk id="3" creationId="{4C86E841-6398-482B-A38F-50FE649852BA}"/>
          </ac:spMkLst>
        </pc:spChg>
        <pc:spChg chg="mod">
          <ac:chgData name="Didway, Haley" userId="54586bf0-b712-469d-a9f0-3e78cca319d1" providerId="ADAL" clId="{981359DF-800E-4AC9-A019-9289BA50356F}" dt="2023-03-16T19:16:10.490" v="6174" actId="27636"/>
          <ac:spMkLst>
            <pc:docMk/>
            <pc:sldMk cId="4187807864" sldId="334"/>
            <ac:spMk id="4" creationId="{3EF9FF15-2059-FE2C-F863-8BFB35F971B5}"/>
          </ac:spMkLst>
        </pc:spChg>
        <pc:spChg chg="mod">
          <ac:chgData name="Didway, Haley" userId="54586bf0-b712-469d-a9f0-3e78cca319d1" providerId="ADAL" clId="{981359DF-800E-4AC9-A019-9289BA50356F}" dt="2023-03-15T13:29:43.482" v="5360" actId="20577"/>
          <ac:spMkLst>
            <pc:docMk/>
            <pc:sldMk cId="4187807864" sldId="334"/>
            <ac:spMk id="5" creationId="{AB9C4091-FACF-036B-EAF9-9F22C6664E9D}"/>
          </ac:spMkLst>
        </pc:spChg>
        <pc:spChg chg="del mod">
          <ac:chgData name="Didway, Haley" userId="54586bf0-b712-469d-a9f0-3e78cca319d1" providerId="ADAL" clId="{981359DF-800E-4AC9-A019-9289BA50356F}" dt="2023-03-16T19:16:27.278" v="6175" actId="478"/>
          <ac:spMkLst>
            <pc:docMk/>
            <pc:sldMk cId="4187807864" sldId="334"/>
            <ac:spMk id="6" creationId="{5781A5CD-DBE7-5E89-E303-A59A3B5F2EC1}"/>
          </ac:spMkLst>
        </pc:spChg>
        <pc:spChg chg="add mod">
          <ac:chgData name="Didway, Haley" userId="54586bf0-b712-469d-a9f0-3e78cca319d1" providerId="ADAL" clId="{981359DF-800E-4AC9-A019-9289BA50356F}" dt="2023-03-16T19:16:27.278" v="6175" actId="478"/>
          <ac:spMkLst>
            <pc:docMk/>
            <pc:sldMk cId="4187807864" sldId="334"/>
            <ac:spMk id="8" creationId="{D3A6C7DE-AA55-FD69-CCA2-5D7164CCCE15}"/>
          </ac:spMkLst>
        </pc:spChg>
      </pc:sldChg>
      <pc:sldChg chg="modSp new mod">
        <pc:chgData name="Didway, Haley" userId="54586bf0-b712-469d-a9f0-3e78cca319d1" providerId="ADAL" clId="{981359DF-800E-4AC9-A019-9289BA50356F}" dt="2023-03-15T13:32:19.551" v="5416"/>
        <pc:sldMkLst>
          <pc:docMk/>
          <pc:sldMk cId="67372985" sldId="335"/>
        </pc:sldMkLst>
        <pc:spChg chg="mod">
          <ac:chgData name="Didway, Haley" userId="54586bf0-b712-469d-a9f0-3e78cca319d1" providerId="ADAL" clId="{981359DF-800E-4AC9-A019-9289BA50356F}" dt="2023-03-15T13:32:16.438" v="5414" actId="20577"/>
          <ac:spMkLst>
            <pc:docMk/>
            <pc:sldMk cId="67372985" sldId="335"/>
            <ac:spMk id="2" creationId="{943172E1-99E0-7521-93D4-1A01964D7205}"/>
          </ac:spMkLst>
        </pc:spChg>
        <pc:spChg chg="mod">
          <ac:chgData name="Didway, Haley" userId="54586bf0-b712-469d-a9f0-3e78cca319d1" providerId="ADAL" clId="{981359DF-800E-4AC9-A019-9289BA50356F}" dt="2023-03-15T13:32:19.551" v="5416"/>
          <ac:spMkLst>
            <pc:docMk/>
            <pc:sldMk cId="67372985" sldId="335"/>
            <ac:spMk id="3" creationId="{AE497111-3E11-275E-8898-ECE197786A85}"/>
          </ac:spMkLst>
        </pc:spChg>
      </pc:sldChg>
      <pc:sldChg chg="modSp new mod">
        <pc:chgData name="Didway, Haley" userId="54586bf0-b712-469d-a9f0-3e78cca319d1" providerId="ADAL" clId="{981359DF-800E-4AC9-A019-9289BA50356F}" dt="2023-03-15T13:33:00.212" v="5481" actId="20577"/>
        <pc:sldMkLst>
          <pc:docMk/>
          <pc:sldMk cId="105627124" sldId="336"/>
        </pc:sldMkLst>
        <pc:spChg chg="mod">
          <ac:chgData name="Didway, Haley" userId="54586bf0-b712-469d-a9f0-3e78cca319d1" providerId="ADAL" clId="{981359DF-800E-4AC9-A019-9289BA50356F}" dt="2023-03-15T13:33:00.212" v="5481" actId="20577"/>
          <ac:spMkLst>
            <pc:docMk/>
            <pc:sldMk cId="105627124" sldId="336"/>
            <ac:spMk id="2" creationId="{77D0B940-15AA-23C1-4CBC-6ADDA3952A02}"/>
          </ac:spMkLst>
        </pc:spChg>
        <pc:spChg chg="mod">
          <ac:chgData name="Didway, Haley" userId="54586bf0-b712-469d-a9f0-3e78cca319d1" providerId="ADAL" clId="{981359DF-800E-4AC9-A019-9289BA50356F}" dt="2023-03-15T13:32:53.220" v="5449"/>
          <ac:spMkLst>
            <pc:docMk/>
            <pc:sldMk cId="105627124" sldId="336"/>
            <ac:spMk id="3" creationId="{54CF85A5-2514-5D57-A369-37C92243C443}"/>
          </ac:spMkLst>
        </pc:spChg>
      </pc:sldChg>
      <pc:sldChg chg="modSp new del mod">
        <pc:chgData name="Didway, Haley" userId="54586bf0-b712-469d-a9f0-3e78cca319d1" providerId="ADAL" clId="{981359DF-800E-4AC9-A019-9289BA50356F}" dt="2023-03-15T13:32:48.527" v="5447" actId="2696"/>
        <pc:sldMkLst>
          <pc:docMk/>
          <pc:sldMk cId="2562511377" sldId="336"/>
        </pc:sldMkLst>
        <pc:spChg chg="mod">
          <ac:chgData name="Didway, Haley" userId="54586bf0-b712-469d-a9f0-3e78cca319d1" providerId="ADAL" clId="{981359DF-800E-4AC9-A019-9289BA50356F}" dt="2023-03-15T13:32:40.765" v="5444" actId="20577"/>
          <ac:spMkLst>
            <pc:docMk/>
            <pc:sldMk cId="2562511377" sldId="336"/>
            <ac:spMk id="2" creationId="{A47BB8CD-F550-B684-96D6-74C7C9429AF5}"/>
          </ac:spMkLst>
        </pc:spChg>
        <pc:spChg chg="mod">
          <ac:chgData name="Didway, Haley" userId="54586bf0-b712-469d-a9f0-3e78cca319d1" providerId="ADAL" clId="{981359DF-800E-4AC9-A019-9289BA50356F}" dt="2023-03-15T13:32:42.337" v="5446" actId="27636"/>
          <ac:spMkLst>
            <pc:docMk/>
            <pc:sldMk cId="2562511377" sldId="336"/>
            <ac:spMk id="3" creationId="{6B244A44-4B43-E066-B3DB-93EDA2309099}"/>
          </ac:spMkLst>
        </pc:spChg>
      </pc:sldChg>
      <pc:sldChg chg="modSp new mod">
        <pc:chgData name="Didway, Haley" userId="54586bf0-b712-469d-a9f0-3e78cca319d1" providerId="ADAL" clId="{981359DF-800E-4AC9-A019-9289BA50356F}" dt="2023-03-15T13:33:33.044" v="5508" actId="20577"/>
        <pc:sldMkLst>
          <pc:docMk/>
          <pc:sldMk cId="158159889" sldId="337"/>
        </pc:sldMkLst>
        <pc:spChg chg="mod">
          <ac:chgData name="Didway, Haley" userId="54586bf0-b712-469d-a9f0-3e78cca319d1" providerId="ADAL" clId="{981359DF-800E-4AC9-A019-9289BA50356F}" dt="2023-03-15T13:33:33.044" v="5508" actId="20577"/>
          <ac:spMkLst>
            <pc:docMk/>
            <pc:sldMk cId="158159889" sldId="337"/>
            <ac:spMk id="2" creationId="{D2305A73-092C-D64D-ED9E-C2F06040E212}"/>
          </ac:spMkLst>
        </pc:spChg>
        <pc:spChg chg="mod">
          <ac:chgData name="Didway, Haley" userId="54586bf0-b712-469d-a9f0-3e78cca319d1" providerId="ADAL" clId="{981359DF-800E-4AC9-A019-9289BA50356F}" dt="2023-03-15T13:33:19.408" v="5483"/>
          <ac:spMkLst>
            <pc:docMk/>
            <pc:sldMk cId="158159889" sldId="337"/>
            <ac:spMk id="3" creationId="{59326122-B1FB-7067-B460-BD20180E5F7F}"/>
          </ac:spMkLst>
        </pc:spChg>
      </pc:sldChg>
      <pc:sldChg chg="addSp modSp new mod">
        <pc:chgData name="Didway, Haley" userId="54586bf0-b712-469d-a9f0-3e78cca319d1" providerId="ADAL" clId="{981359DF-800E-4AC9-A019-9289BA50356F}" dt="2023-03-15T14:15:36.375" v="5798" actId="1076"/>
        <pc:sldMkLst>
          <pc:docMk/>
          <pc:sldMk cId="610889942" sldId="338"/>
        </pc:sldMkLst>
        <pc:picChg chg="add mod">
          <ac:chgData name="Didway, Haley" userId="54586bf0-b712-469d-a9f0-3e78cca319d1" providerId="ADAL" clId="{981359DF-800E-4AC9-A019-9289BA50356F}" dt="2023-03-15T14:15:36.375" v="5798" actId="1076"/>
          <ac:picMkLst>
            <pc:docMk/>
            <pc:sldMk cId="610889942" sldId="338"/>
            <ac:picMk id="5" creationId="{CC31871F-2642-0FCD-C52B-5A8FEC21D14C}"/>
          </ac:picMkLst>
        </pc:picChg>
      </pc:sldChg>
      <pc:sldChg chg="modSp new mod">
        <pc:chgData name="Didway, Haley" userId="54586bf0-b712-469d-a9f0-3e78cca319d1" providerId="ADAL" clId="{981359DF-800E-4AC9-A019-9289BA50356F}" dt="2023-03-16T13:59:45.155" v="5831" actId="27636"/>
        <pc:sldMkLst>
          <pc:docMk/>
          <pc:sldMk cId="2687217471" sldId="339"/>
        </pc:sldMkLst>
        <pc:spChg chg="mod">
          <ac:chgData name="Didway, Haley" userId="54586bf0-b712-469d-a9f0-3e78cca319d1" providerId="ADAL" clId="{981359DF-800E-4AC9-A019-9289BA50356F}" dt="2023-03-16T13:59:45.155" v="5831" actId="27636"/>
          <ac:spMkLst>
            <pc:docMk/>
            <pc:sldMk cId="2687217471" sldId="339"/>
            <ac:spMk id="2" creationId="{8755AF83-A7B6-8DF8-31AB-A1ECB29BD748}"/>
          </ac:spMkLst>
        </pc:spChg>
        <pc:spChg chg="mod">
          <ac:chgData name="Didway, Haley" userId="54586bf0-b712-469d-a9f0-3e78cca319d1" providerId="ADAL" clId="{981359DF-800E-4AC9-A019-9289BA50356F}" dt="2023-03-16T13:59:20.286" v="5810"/>
          <ac:spMkLst>
            <pc:docMk/>
            <pc:sldMk cId="2687217471" sldId="339"/>
            <ac:spMk id="3" creationId="{FA7E6FA0-CF5A-B0E9-A0D3-2B56AD18E763}"/>
          </ac:spMkLst>
        </pc:spChg>
      </pc:sldChg>
      <pc:sldChg chg="modSp new mod">
        <pc:chgData name="Didway, Haley" userId="54586bf0-b712-469d-a9f0-3e78cca319d1" providerId="ADAL" clId="{981359DF-800E-4AC9-A019-9289BA50356F}" dt="2023-03-16T14:00:01.671" v="5866"/>
        <pc:sldMkLst>
          <pc:docMk/>
          <pc:sldMk cId="238862507" sldId="340"/>
        </pc:sldMkLst>
        <pc:spChg chg="mod">
          <ac:chgData name="Didway, Haley" userId="54586bf0-b712-469d-a9f0-3e78cca319d1" providerId="ADAL" clId="{981359DF-800E-4AC9-A019-9289BA50356F}" dt="2023-03-16T13:59:57.255" v="5865" actId="20577"/>
          <ac:spMkLst>
            <pc:docMk/>
            <pc:sldMk cId="238862507" sldId="340"/>
            <ac:spMk id="2" creationId="{AAC49352-D069-789E-00B5-8F7B225B6C09}"/>
          </ac:spMkLst>
        </pc:spChg>
        <pc:spChg chg="mod">
          <ac:chgData name="Didway, Haley" userId="54586bf0-b712-469d-a9f0-3e78cca319d1" providerId="ADAL" clId="{981359DF-800E-4AC9-A019-9289BA50356F}" dt="2023-03-16T14:00:01.671" v="5866"/>
          <ac:spMkLst>
            <pc:docMk/>
            <pc:sldMk cId="238862507" sldId="340"/>
            <ac:spMk id="3" creationId="{0D08EBA9-16A4-B81B-1F7E-72DE20314901}"/>
          </ac:spMkLst>
        </pc:spChg>
      </pc:sldChg>
      <pc:sldChg chg="modSp new mod">
        <pc:chgData name="Didway, Haley" userId="54586bf0-b712-469d-a9f0-3e78cca319d1" providerId="ADAL" clId="{981359DF-800E-4AC9-A019-9289BA50356F}" dt="2023-03-16T14:03:38.598" v="6146" actId="20577"/>
        <pc:sldMkLst>
          <pc:docMk/>
          <pc:sldMk cId="3635269470" sldId="341"/>
        </pc:sldMkLst>
        <pc:spChg chg="mod">
          <ac:chgData name="Didway, Haley" userId="54586bf0-b712-469d-a9f0-3e78cca319d1" providerId="ADAL" clId="{981359DF-800E-4AC9-A019-9289BA50356F}" dt="2023-03-16T14:03:32.863" v="6120" actId="20577"/>
          <ac:spMkLst>
            <pc:docMk/>
            <pc:sldMk cId="3635269470" sldId="341"/>
            <ac:spMk id="2" creationId="{B2149506-07CD-C0ED-6CE2-220860E70FD0}"/>
          </ac:spMkLst>
        </pc:spChg>
        <pc:spChg chg="mod">
          <ac:chgData name="Didway, Haley" userId="54586bf0-b712-469d-a9f0-3e78cca319d1" providerId="ADAL" clId="{981359DF-800E-4AC9-A019-9289BA50356F}" dt="2023-03-16T14:03:38.598" v="6146" actId="20577"/>
          <ac:spMkLst>
            <pc:docMk/>
            <pc:sldMk cId="3635269470" sldId="341"/>
            <ac:spMk id="3" creationId="{CFAAE643-F546-DF4D-7F12-0F102070C2BA}"/>
          </ac:spMkLst>
        </pc:spChg>
      </pc:sldChg>
      <pc:sldChg chg="modSp new mod">
        <pc:chgData name="Didway, Haley" userId="54586bf0-b712-469d-a9f0-3e78cca319d1" providerId="ADAL" clId="{981359DF-800E-4AC9-A019-9289BA50356F}" dt="2023-03-16T20:14:18.651" v="6206"/>
        <pc:sldMkLst>
          <pc:docMk/>
          <pc:sldMk cId="1317911459" sldId="342"/>
        </pc:sldMkLst>
        <pc:spChg chg="mod">
          <ac:chgData name="Didway, Haley" userId="54586bf0-b712-469d-a9f0-3e78cca319d1" providerId="ADAL" clId="{981359DF-800E-4AC9-A019-9289BA50356F}" dt="2023-03-16T20:13:42.055" v="6204" actId="20577"/>
          <ac:spMkLst>
            <pc:docMk/>
            <pc:sldMk cId="1317911459" sldId="342"/>
            <ac:spMk id="2" creationId="{3EBB9B31-9F27-128C-F991-6E5C65A3A558}"/>
          </ac:spMkLst>
        </pc:spChg>
        <pc:spChg chg="mod">
          <ac:chgData name="Didway, Haley" userId="54586bf0-b712-469d-a9f0-3e78cca319d1" providerId="ADAL" clId="{981359DF-800E-4AC9-A019-9289BA50356F}" dt="2023-03-16T20:14:18.651" v="6206"/>
          <ac:spMkLst>
            <pc:docMk/>
            <pc:sldMk cId="1317911459" sldId="342"/>
            <ac:spMk id="3" creationId="{738BF4F5-7943-256B-B00E-FA0A764238FD}"/>
          </ac:spMkLst>
        </pc:spChg>
      </pc:sldChg>
      <pc:sldChg chg="modSp new mod">
        <pc:chgData name="Didway, Haley" userId="54586bf0-b712-469d-a9f0-3e78cca319d1" providerId="ADAL" clId="{981359DF-800E-4AC9-A019-9289BA50356F}" dt="2023-03-16T20:14:54.351" v="6236" actId="27636"/>
        <pc:sldMkLst>
          <pc:docMk/>
          <pc:sldMk cId="888061151" sldId="343"/>
        </pc:sldMkLst>
        <pc:spChg chg="mod">
          <ac:chgData name="Didway, Haley" userId="54586bf0-b712-469d-a9f0-3e78cca319d1" providerId="ADAL" clId="{981359DF-800E-4AC9-A019-9289BA50356F}" dt="2023-03-16T20:14:43.101" v="6234" actId="20577"/>
          <ac:spMkLst>
            <pc:docMk/>
            <pc:sldMk cId="888061151" sldId="343"/>
            <ac:spMk id="2" creationId="{7241133B-AC8F-1ABC-8BC7-CD36CEDD6F29}"/>
          </ac:spMkLst>
        </pc:spChg>
        <pc:spChg chg="mod">
          <ac:chgData name="Didway, Haley" userId="54586bf0-b712-469d-a9f0-3e78cca319d1" providerId="ADAL" clId="{981359DF-800E-4AC9-A019-9289BA50356F}" dt="2023-03-16T20:14:54.351" v="6236" actId="27636"/>
          <ac:spMkLst>
            <pc:docMk/>
            <pc:sldMk cId="888061151" sldId="343"/>
            <ac:spMk id="3" creationId="{FCB0F605-35D7-1E1E-E040-ACB69B8EE191}"/>
          </ac:spMkLst>
        </pc:spChg>
      </pc:sldChg>
      <pc:sldChg chg="modSp new mod">
        <pc:chgData name="Didway, Haley" userId="54586bf0-b712-469d-a9f0-3e78cca319d1" providerId="ADAL" clId="{981359DF-800E-4AC9-A019-9289BA50356F}" dt="2023-03-16T20:17:24.953" v="6256"/>
        <pc:sldMkLst>
          <pc:docMk/>
          <pc:sldMk cId="984779439" sldId="344"/>
        </pc:sldMkLst>
        <pc:spChg chg="mod">
          <ac:chgData name="Didway, Haley" userId="54586bf0-b712-469d-a9f0-3e78cca319d1" providerId="ADAL" clId="{981359DF-800E-4AC9-A019-9289BA50356F}" dt="2023-03-16T20:17:24.953" v="6256"/>
          <ac:spMkLst>
            <pc:docMk/>
            <pc:sldMk cId="984779439" sldId="344"/>
            <ac:spMk id="2" creationId="{34D7A672-7E2D-F74A-845C-40419368A935}"/>
          </ac:spMkLst>
        </pc:spChg>
        <pc:spChg chg="mod">
          <ac:chgData name="Didway, Haley" userId="54586bf0-b712-469d-a9f0-3e78cca319d1" providerId="ADAL" clId="{981359DF-800E-4AC9-A019-9289BA50356F}" dt="2023-03-16T20:15:10.881" v="6238"/>
          <ac:spMkLst>
            <pc:docMk/>
            <pc:sldMk cId="984779439" sldId="344"/>
            <ac:spMk id="3" creationId="{FD46D035-31D8-885C-AC6A-A84529B16707}"/>
          </ac:spMkLst>
        </pc:spChg>
      </pc:sldChg>
      <pc:sldChg chg="modSp new del mod">
        <pc:chgData name="Didway, Haley" userId="54586bf0-b712-469d-a9f0-3e78cca319d1" providerId="ADAL" clId="{981359DF-800E-4AC9-A019-9289BA50356F}" dt="2023-03-16T20:15:52.203" v="6243" actId="2696"/>
        <pc:sldMkLst>
          <pc:docMk/>
          <pc:sldMk cId="430312443" sldId="345"/>
        </pc:sldMkLst>
        <pc:spChg chg="mod">
          <ac:chgData name="Didway, Haley" userId="54586bf0-b712-469d-a9f0-3e78cca319d1" providerId="ADAL" clId="{981359DF-800E-4AC9-A019-9289BA50356F}" dt="2023-03-16T20:15:48.331" v="6242"/>
          <ac:spMkLst>
            <pc:docMk/>
            <pc:sldMk cId="430312443" sldId="345"/>
            <ac:spMk id="3" creationId="{1E0AB37C-0E38-02FD-9F55-282C5D21C494}"/>
          </ac:spMkLst>
        </pc:spChg>
      </pc:sldChg>
      <pc:sldChg chg="modSp new mod">
        <pc:chgData name="Didway, Haley" userId="54586bf0-b712-469d-a9f0-3e78cca319d1" providerId="ADAL" clId="{981359DF-800E-4AC9-A019-9289BA50356F}" dt="2023-03-16T20:17:22.605" v="6255"/>
        <pc:sldMkLst>
          <pc:docMk/>
          <pc:sldMk cId="1398235902" sldId="345"/>
        </pc:sldMkLst>
        <pc:spChg chg="mod">
          <ac:chgData name="Didway, Haley" userId="54586bf0-b712-469d-a9f0-3e78cca319d1" providerId="ADAL" clId="{981359DF-800E-4AC9-A019-9289BA50356F}" dt="2023-03-16T20:17:22.605" v="6255"/>
          <ac:spMkLst>
            <pc:docMk/>
            <pc:sldMk cId="1398235902" sldId="345"/>
            <ac:spMk id="2" creationId="{C577D4AB-2C2E-3DB9-2D77-A414E22FE498}"/>
          </ac:spMkLst>
        </pc:spChg>
        <pc:spChg chg="mod">
          <ac:chgData name="Didway, Haley" userId="54586bf0-b712-469d-a9f0-3e78cca319d1" providerId="ADAL" clId="{981359DF-800E-4AC9-A019-9289BA50356F}" dt="2023-03-16T20:16:04.676" v="6245"/>
          <ac:spMkLst>
            <pc:docMk/>
            <pc:sldMk cId="1398235902" sldId="345"/>
            <ac:spMk id="3" creationId="{850C442A-8DD3-CE9E-9BE3-F1066ECA3E75}"/>
          </ac:spMkLst>
        </pc:spChg>
      </pc:sldChg>
      <pc:sldChg chg="modSp new mod">
        <pc:chgData name="Didway, Haley" userId="54586bf0-b712-469d-a9f0-3e78cca319d1" providerId="ADAL" clId="{981359DF-800E-4AC9-A019-9289BA50356F}" dt="2023-03-16T20:17:20.717" v="6254"/>
        <pc:sldMkLst>
          <pc:docMk/>
          <pc:sldMk cId="776827645" sldId="346"/>
        </pc:sldMkLst>
        <pc:spChg chg="mod">
          <ac:chgData name="Didway, Haley" userId="54586bf0-b712-469d-a9f0-3e78cca319d1" providerId="ADAL" clId="{981359DF-800E-4AC9-A019-9289BA50356F}" dt="2023-03-16T20:17:20.717" v="6254"/>
          <ac:spMkLst>
            <pc:docMk/>
            <pc:sldMk cId="776827645" sldId="346"/>
            <ac:spMk id="2" creationId="{BF7B877E-6E55-DF91-D157-2316590204C1}"/>
          </ac:spMkLst>
        </pc:spChg>
        <pc:spChg chg="mod">
          <ac:chgData name="Didway, Haley" userId="54586bf0-b712-469d-a9f0-3e78cca319d1" providerId="ADAL" clId="{981359DF-800E-4AC9-A019-9289BA50356F}" dt="2023-03-16T20:16:24.282" v="6247"/>
          <ac:spMkLst>
            <pc:docMk/>
            <pc:sldMk cId="776827645" sldId="346"/>
            <ac:spMk id="3" creationId="{3936262B-C156-1FE2-9A7D-743704ABD3C9}"/>
          </ac:spMkLst>
        </pc:spChg>
      </pc:sldChg>
      <pc:sldChg chg="modSp new mod">
        <pc:chgData name="Didway, Haley" userId="54586bf0-b712-469d-a9f0-3e78cca319d1" providerId="ADAL" clId="{981359DF-800E-4AC9-A019-9289BA50356F}" dt="2023-03-16T20:17:18.862" v="6253"/>
        <pc:sldMkLst>
          <pc:docMk/>
          <pc:sldMk cId="577392846" sldId="347"/>
        </pc:sldMkLst>
        <pc:spChg chg="mod">
          <ac:chgData name="Didway, Haley" userId="54586bf0-b712-469d-a9f0-3e78cca319d1" providerId="ADAL" clId="{981359DF-800E-4AC9-A019-9289BA50356F}" dt="2023-03-16T20:17:18.862" v="6253"/>
          <ac:spMkLst>
            <pc:docMk/>
            <pc:sldMk cId="577392846" sldId="347"/>
            <ac:spMk id="2" creationId="{D009FA0E-B170-0321-5932-7B1D0F27D6A0}"/>
          </ac:spMkLst>
        </pc:spChg>
        <pc:spChg chg="mod">
          <ac:chgData name="Didway, Haley" userId="54586bf0-b712-469d-a9f0-3e78cca319d1" providerId="ADAL" clId="{981359DF-800E-4AC9-A019-9289BA50356F}" dt="2023-03-16T20:16:49.159" v="6249"/>
          <ac:spMkLst>
            <pc:docMk/>
            <pc:sldMk cId="577392846" sldId="347"/>
            <ac:spMk id="3" creationId="{3D476089-2BED-C38C-82C9-20F2B84AF58E}"/>
          </ac:spMkLst>
        </pc:spChg>
      </pc:sldChg>
      <pc:sldChg chg="modSp new mod">
        <pc:chgData name="Didway, Haley" userId="54586bf0-b712-469d-a9f0-3e78cca319d1" providerId="ADAL" clId="{981359DF-800E-4AC9-A019-9289BA50356F}" dt="2023-03-16T20:17:16.994" v="6252"/>
        <pc:sldMkLst>
          <pc:docMk/>
          <pc:sldMk cId="3510642144" sldId="348"/>
        </pc:sldMkLst>
        <pc:spChg chg="mod">
          <ac:chgData name="Didway, Haley" userId="54586bf0-b712-469d-a9f0-3e78cca319d1" providerId="ADAL" clId="{981359DF-800E-4AC9-A019-9289BA50356F}" dt="2023-03-16T20:17:16.994" v="6252"/>
          <ac:spMkLst>
            <pc:docMk/>
            <pc:sldMk cId="3510642144" sldId="348"/>
            <ac:spMk id="2" creationId="{F45AA12D-AF40-77A6-C02F-4D74E7483761}"/>
          </ac:spMkLst>
        </pc:spChg>
        <pc:spChg chg="mod">
          <ac:chgData name="Didway, Haley" userId="54586bf0-b712-469d-a9f0-3e78cca319d1" providerId="ADAL" clId="{981359DF-800E-4AC9-A019-9289BA50356F}" dt="2023-03-16T20:17:06.946" v="6251"/>
          <ac:spMkLst>
            <pc:docMk/>
            <pc:sldMk cId="3510642144" sldId="348"/>
            <ac:spMk id="3" creationId="{6ECC5A54-F19E-136B-9C99-EE11A7E4E142}"/>
          </ac:spMkLst>
        </pc:spChg>
      </pc:sldChg>
      <pc:sldMasterChg chg="delSldLayout">
        <pc:chgData name="Didway, Haley" userId="54586bf0-b712-469d-a9f0-3e78cca319d1" providerId="ADAL" clId="{981359DF-800E-4AC9-A019-9289BA50356F}" dt="2023-03-16T20:11:20.204" v="6176" actId="47"/>
        <pc:sldMasterMkLst>
          <pc:docMk/>
          <pc:sldMasterMk cId="1999713800" sldId="2147483696"/>
        </pc:sldMasterMkLst>
        <pc:sldLayoutChg chg="del">
          <pc:chgData name="Didway, Haley" userId="54586bf0-b712-469d-a9f0-3e78cca319d1" providerId="ADAL" clId="{981359DF-800E-4AC9-A019-9289BA50356F}" dt="2023-03-16T20:11:20.204" v="6176" actId="47"/>
          <pc:sldLayoutMkLst>
            <pc:docMk/>
            <pc:sldMasterMk cId="1999713800" sldId="2147483696"/>
            <pc:sldLayoutMk cId="1728406762" sldId="2147483718"/>
          </pc:sldLayoutMkLst>
        </pc:sldLayoutChg>
      </pc:sldMasterChg>
    </pc:docChg>
  </pc:docChgLst>
  <pc:docChgLst>
    <pc:chgData name="Haley Didway" userId="54586bf0-b712-469d-a9f0-3e78cca319d1" providerId="ADAL" clId="{981359DF-800E-4AC9-A019-9289BA50356F}"/>
    <pc:docChg chg="custSel addSld modSld sldOrd">
      <pc:chgData name="Haley Didway" userId="54586bf0-b712-469d-a9f0-3e78cca319d1" providerId="ADAL" clId="{981359DF-800E-4AC9-A019-9289BA50356F}" dt="2023-03-14T13:36:15.148" v="718" actId="313"/>
      <pc:docMkLst>
        <pc:docMk/>
      </pc:docMkLst>
      <pc:sldChg chg="modSp new mod">
        <pc:chgData name="Haley Didway" userId="54586bf0-b712-469d-a9f0-3e78cca319d1" providerId="ADAL" clId="{981359DF-800E-4AC9-A019-9289BA50356F}" dt="2023-03-14T13:34:09.401" v="405" actId="20577"/>
        <pc:sldMkLst>
          <pc:docMk/>
          <pc:sldMk cId="3070594336" sldId="328"/>
        </pc:sldMkLst>
        <pc:spChg chg="mod">
          <ac:chgData name="Haley Didway" userId="54586bf0-b712-469d-a9f0-3e78cca319d1" providerId="ADAL" clId="{981359DF-800E-4AC9-A019-9289BA50356F}" dt="2023-03-14T13:34:09.401" v="405" actId="20577"/>
          <ac:spMkLst>
            <pc:docMk/>
            <pc:sldMk cId="3070594336" sldId="328"/>
            <ac:spMk id="2" creationId="{5C764270-3B3F-6B6F-3563-49AA99AB8B3B}"/>
          </ac:spMkLst>
        </pc:spChg>
      </pc:sldChg>
      <pc:sldChg chg="modSp new mod ord">
        <pc:chgData name="Haley Didway" userId="54586bf0-b712-469d-a9f0-3e78cca319d1" providerId="ADAL" clId="{981359DF-800E-4AC9-A019-9289BA50356F}" dt="2023-03-14T13:33:45.671" v="304"/>
        <pc:sldMkLst>
          <pc:docMk/>
          <pc:sldMk cId="857208428" sldId="329"/>
        </pc:sldMkLst>
        <pc:spChg chg="mod">
          <ac:chgData name="Haley Didway" userId="54586bf0-b712-469d-a9f0-3e78cca319d1" providerId="ADAL" clId="{981359DF-800E-4AC9-A019-9289BA50356F}" dt="2023-03-14T13:28:40.412" v="25" actId="20577"/>
          <ac:spMkLst>
            <pc:docMk/>
            <pc:sldMk cId="857208428" sldId="329"/>
            <ac:spMk id="2" creationId="{D10D99DF-2A59-5945-3575-08E9FD8CE0F9}"/>
          </ac:spMkLst>
        </pc:spChg>
        <pc:spChg chg="mod">
          <ac:chgData name="Haley Didway" userId="54586bf0-b712-469d-a9f0-3e78cca319d1" providerId="ADAL" clId="{981359DF-800E-4AC9-A019-9289BA50356F}" dt="2023-03-14T13:28:58.444" v="107" actId="20577"/>
          <ac:spMkLst>
            <pc:docMk/>
            <pc:sldMk cId="857208428" sldId="329"/>
            <ac:spMk id="3" creationId="{4D2E6FA1-933A-594A-49EC-CF42E1593999}"/>
          </ac:spMkLst>
        </pc:spChg>
      </pc:sldChg>
      <pc:sldChg chg="modSp new mod ord">
        <pc:chgData name="Haley Didway" userId="54586bf0-b712-469d-a9f0-3e78cca319d1" providerId="ADAL" clId="{981359DF-800E-4AC9-A019-9289BA50356F}" dt="2023-03-14T13:33:47.293" v="306"/>
        <pc:sldMkLst>
          <pc:docMk/>
          <pc:sldMk cId="826114676" sldId="330"/>
        </pc:sldMkLst>
        <pc:spChg chg="mod">
          <ac:chgData name="Haley Didway" userId="54586bf0-b712-469d-a9f0-3e78cca319d1" providerId="ADAL" clId="{981359DF-800E-4AC9-A019-9289BA50356F}" dt="2023-03-14T13:29:02.660" v="113" actId="20577"/>
          <ac:spMkLst>
            <pc:docMk/>
            <pc:sldMk cId="826114676" sldId="330"/>
            <ac:spMk id="2" creationId="{BF5AD98A-9F20-1E50-11A9-F878A15BC201}"/>
          </ac:spMkLst>
        </pc:spChg>
        <pc:spChg chg="mod">
          <ac:chgData name="Haley Didway" userId="54586bf0-b712-469d-a9f0-3e78cca319d1" providerId="ADAL" clId="{981359DF-800E-4AC9-A019-9289BA50356F}" dt="2023-03-14T13:29:06.682" v="128" actId="20577"/>
          <ac:spMkLst>
            <pc:docMk/>
            <pc:sldMk cId="826114676" sldId="330"/>
            <ac:spMk id="3" creationId="{AB5E821C-245F-C881-2BAA-9B8395BE0684}"/>
          </ac:spMkLst>
        </pc:spChg>
        <pc:spChg chg="mod">
          <ac:chgData name="Haley Didway" userId="54586bf0-b712-469d-a9f0-3e78cca319d1" providerId="ADAL" clId="{981359DF-800E-4AC9-A019-9289BA50356F}" dt="2023-03-14T13:29:53.561" v="204" actId="20577"/>
          <ac:spMkLst>
            <pc:docMk/>
            <pc:sldMk cId="826114676" sldId="330"/>
            <ac:spMk id="4" creationId="{A41645AA-5DA9-A7F5-2F3D-F3128C36AF05}"/>
          </ac:spMkLst>
        </pc:spChg>
        <pc:spChg chg="mod">
          <ac:chgData name="Haley Didway" userId="54586bf0-b712-469d-a9f0-3e78cca319d1" providerId="ADAL" clId="{981359DF-800E-4AC9-A019-9289BA50356F}" dt="2023-03-14T13:29:57.638" v="211" actId="20577"/>
          <ac:spMkLst>
            <pc:docMk/>
            <pc:sldMk cId="826114676" sldId="330"/>
            <ac:spMk id="5" creationId="{B82E3AB6-933F-CEAA-08B3-49ED30B4DC77}"/>
          </ac:spMkLst>
        </pc:spChg>
        <pc:spChg chg="mod">
          <ac:chgData name="Haley Didway" userId="54586bf0-b712-469d-a9f0-3e78cca319d1" providerId="ADAL" clId="{981359DF-800E-4AC9-A019-9289BA50356F}" dt="2023-03-14T13:30:13.787" v="285" actId="20577"/>
          <ac:spMkLst>
            <pc:docMk/>
            <pc:sldMk cId="826114676" sldId="330"/>
            <ac:spMk id="6" creationId="{007507A3-2F2D-7EC4-C08D-03C613CCE580}"/>
          </ac:spMkLst>
        </pc:spChg>
      </pc:sldChg>
      <pc:sldChg chg="addSp delSp modSp new mod">
        <pc:chgData name="Haley Didway" userId="54586bf0-b712-469d-a9f0-3e78cca319d1" providerId="ADAL" clId="{981359DF-800E-4AC9-A019-9289BA50356F}" dt="2023-03-14T13:33:41.500" v="302" actId="478"/>
        <pc:sldMkLst>
          <pc:docMk/>
          <pc:sldMk cId="555445050" sldId="331"/>
        </pc:sldMkLst>
        <pc:spChg chg="mod">
          <ac:chgData name="Haley Didway" userId="54586bf0-b712-469d-a9f0-3e78cca319d1" providerId="ADAL" clId="{981359DF-800E-4AC9-A019-9289BA50356F}" dt="2023-03-14T13:33:26.743" v="298" actId="20577"/>
          <ac:spMkLst>
            <pc:docMk/>
            <pc:sldMk cId="555445050" sldId="331"/>
            <ac:spMk id="2" creationId="{84A37A19-8AB2-6A64-2705-D32BA7CFEDD6}"/>
          </ac:spMkLst>
        </pc:spChg>
        <pc:spChg chg="del">
          <ac:chgData name="Haley Didway" userId="54586bf0-b712-469d-a9f0-3e78cca319d1" providerId="ADAL" clId="{981359DF-800E-4AC9-A019-9289BA50356F}" dt="2023-03-14T13:33:33.404" v="300" actId="478"/>
          <ac:spMkLst>
            <pc:docMk/>
            <pc:sldMk cId="555445050" sldId="331"/>
            <ac:spMk id="3" creationId="{CC732B9C-D9D0-5574-BDAF-C4487948DF3F}"/>
          </ac:spMkLst>
        </pc:spChg>
        <pc:spChg chg="del">
          <ac:chgData name="Haley Didway" userId="54586bf0-b712-469d-a9f0-3e78cca319d1" providerId="ADAL" clId="{981359DF-800E-4AC9-A019-9289BA50356F}" dt="2023-03-14T13:33:38.490" v="301" actId="478"/>
          <ac:spMkLst>
            <pc:docMk/>
            <pc:sldMk cId="555445050" sldId="331"/>
            <ac:spMk id="4" creationId="{1CC25E3B-4380-AF24-18E8-81B24C4ABB47}"/>
          </ac:spMkLst>
        </pc:spChg>
        <pc:spChg chg="del">
          <ac:chgData name="Haley Didway" userId="54586bf0-b712-469d-a9f0-3e78cca319d1" providerId="ADAL" clId="{981359DF-800E-4AC9-A019-9289BA50356F}" dt="2023-03-14T13:33:41.500" v="302" actId="478"/>
          <ac:spMkLst>
            <pc:docMk/>
            <pc:sldMk cId="555445050" sldId="331"/>
            <ac:spMk id="5" creationId="{4985ADAC-1C8E-8F85-B72D-52650DCB21E8}"/>
          </ac:spMkLst>
        </pc:spChg>
        <pc:spChg chg="add">
          <ac:chgData name="Haley Didway" userId="54586bf0-b712-469d-a9f0-3e78cca319d1" providerId="ADAL" clId="{981359DF-800E-4AC9-A019-9289BA50356F}" dt="2023-03-14T13:33:29.653" v="299" actId="22"/>
          <ac:spMkLst>
            <pc:docMk/>
            <pc:sldMk cId="555445050" sldId="331"/>
            <ac:spMk id="7" creationId="{825F5735-C836-812E-8C23-2C1629B25D13}"/>
          </ac:spMkLst>
        </pc:spChg>
      </pc:sldChg>
      <pc:sldChg chg="modSp new mod">
        <pc:chgData name="Haley Didway" userId="54586bf0-b712-469d-a9f0-3e78cca319d1" providerId="ADAL" clId="{981359DF-800E-4AC9-A019-9289BA50356F}" dt="2023-03-14T13:36:15.148" v="718" actId="313"/>
        <pc:sldMkLst>
          <pc:docMk/>
          <pc:sldMk cId="138605438" sldId="332"/>
        </pc:sldMkLst>
        <pc:spChg chg="mod">
          <ac:chgData name="Haley Didway" userId="54586bf0-b712-469d-a9f0-3e78cca319d1" providerId="ADAL" clId="{981359DF-800E-4AC9-A019-9289BA50356F}" dt="2023-03-14T13:36:15.148" v="718" actId="313"/>
          <ac:spMkLst>
            <pc:docMk/>
            <pc:sldMk cId="138605438" sldId="332"/>
            <ac:spMk id="2" creationId="{067B7768-3571-4949-6FBF-105DA6EBC8B9}"/>
          </ac:spMkLst>
        </pc:spChg>
        <pc:spChg chg="mod">
          <ac:chgData name="Haley Didway" userId="54586bf0-b712-469d-a9f0-3e78cca319d1" providerId="ADAL" clId="{981359DF-800E-4AC9-A019-9289BA50356F}" dt="2023-03-14T13:36:07.935" v="717" actId="20577"/>
          <ac:spMkLst>
            <pc:docMk/>
            <pc:sldMk cId="138605438" sldId="332"/>
            <ac:spMk id="3" creationId="{3CA66A4C-37C8-357F-8D93-391434B724E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28068-AFBD-4979-B752-9EB6F90B1386}" type="datetimeFigureOut">
              <a:rPr lang="en-US" smtClean="0"/>
              <a:t>3/16/2023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39589-3E79-4C82-AA4A-FE78234FAA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anchor="b"/>
          <a:lstStyle>
            <a:lvl1pPr algn="l">
              <a:defRPr sz="5400" b="0" i="0" cap="none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/>
          <a:lstStyle>
            <a:lvl1pPr>
              <a:defRPr sz="5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9A655-7117-ED15-74C1-650487D48E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D624AA-AD73-D7BA-79BD-7404178CFC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1871F-2642-0FCD-C52B-5A8FEC21D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33" y="-128837"/>
            <a:ext cx="11879333" cy="678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89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1133B-AC8F-1ABC-8BC7-CD36CEDD6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Eukaryotic Gene Expression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0F605-35D7-1E1E-E040-ACB69B8EE1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600" b="1" dirty="0">
                <a:solidFill>
                  <a:srgbClr val="9900FF"/>
                </a:solidFill>
              </a:rPr>
              <a:t>Chromatin structure</a:t>
            </a:r>
            <a:r>
              <a:rPr lang="en-US" sz="2600" dirty="0"/>
              <a:t>:</a:t>
            </a: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dirty="0"/>
              <a:t>If DNA is tightly wound it is less accessible for transcription</a:t>
            </a: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dirty="0"/>
              <a:t>How can it be modified?</a:t>
            </a:r>
          </a:p>
          <a:p>
            <a:pPr marL="6858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b="1" dirty="0">
                <a:solidFill>
                  <a:srgbClr val="38761D"/>
                </a:solidFill>
              </a:rPr>
              <a:t>Histone acetylation</a:t>
            </a:r>
            <a:r>
              <a:rPr lang="en-US" dirty="0"/>
              <a:t> adds acetyl groups to histones, which loosens the DNA</a:t>
            </a:r>
          </a:p>
          <a:p>
            <a:pPr marL="6858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b="1" dirty="0">
                <a:solidFill>
                  <a:srgbClr val="CC0000"/>
                </a:solidFill>
              </a:rPr>
              <a:t>DNA methylation</a:t>
            </a:r>
            <a:r>
              <a:rPr lang="en-US" dirty="0"/>
              <a:t> adds methyl groups to DNA, which causes the chromatin to condense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600" b="1" dirty="0">
                <a:solidFill>
                  <a:srgbClr val="0000FF"/>
                </a:solidFill>
              </a:rPr>
              <a:t>genetic inheritance</a:t>
            </a:r>
            <a:r>
              <a:rPr lang="en-US" sz="2600" dirty="0"/>
              <a:t>:</a:t>
            </a: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dirty="0"/>
              <a:t>Chromatin modifications do not alter the nucleotide sequence of the DNA, but they can be </a:t>
            </a:r>
            <a:r>
              <a:rPr lang="en-US" sz="2600" u="sng" dirty="0"/>
              <a:t>heritable</a:t>
            </a:r>
            <a:r>
              <a:rPr lang="en-US" sz="2600" dirty="0"/>
              <a:t> to future generations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Modifications can be reversed, unlike mutations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i="1" dirty="0"/>
              <a:t>Explains why one identical twin may inherit a disease while the other does not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A6D3EC-33FA-D23C-D771-C8B756EEC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061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7A672-7E2D-F74A-845C-40419368A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Eukaryotic Development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6D035-31D8-885C-AC6A-A84529B167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600" b="1" dirty="0">
                <a:solidFill>
                  <a:srgbClr val="FF0000"/>
                </a:solidFill>
              </a:rPr>
              <a:t>Transcription initiation</a:t>
            </a:r>
            <a:r>
              <a:rPr lang="en-US" sz="2600" dirty="0"/>
              <a:t>:</a:t>
            </a: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 dirty="0"/>
              <a:t>Once chromatin modifications allow the DNA to be more accessible, specific transcription factors bind to </a:t>
            </a:r>
            <a:r>
              <a:rPr lang="en-US" sz="2600" b="1" dirty="0">
                <a:solidFill>
                  <a:srgbClr val="9900FF"/>
                </a:solidFill>
              </a:rPr>
              <a:t>control elements</a:t>
            </a:r>
          </a:p>
          <a:p>
            <a:pPr marL="914400" lvl="1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</a:pPr>
            <a:r>
              <a:rPr lang="en-US" sz="2500" dirty="0"/>
              <a:t>Sections of non coding DNA that serve as binding sites</a:t>
            </a:r>
          </a:p>
          <a:p>
            <a:pPr marL="914400" lvl="1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</a:pPr>
            <a:r>
              <a:rPr lang="en-US" sz="2500" dirty="0"/>
              <a:t>Gene expression can be </a:t>
            </a:r>
            <a:r>
              <a:rPr lang="en-US" sz="2500" b="1" dirty="0">
                <a:solidFill>
                  <a:srgbClr val="38761D"/>
                </a:solidFill>
              </a:rPr>
              <a:t>increased</a:t>
            </a:r>
            <a:r>
              <a:rPr lang="en-US" sz="2500" dirty="0"/>
              <a:t> or </a:t>
            </a:r>
            <a:r>
              <a:rPr lang="en-US" sz="2500" b="1" dirty="0">
                <a:solidFill>
                  <a:srgbClr val="990000"/>
                </a:solidFill>
              </a:rPr>
              <a:t>decreased</a:t>
            </a:r>
            <a:r>
              <a:rPr lang="en-US" sz="2500" dirty="0"/>
              <a:t> by binding of activators or repressors to control elements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D2C125-4763-AB35-5DA1-FB4D7287B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779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7D4AB-2C2E-3DB9-2D77-A414E22FE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Eukaryotic Development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C442A-8DD3-CE9E-9BE3-F1066ECA3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800" b="1" dirty="0">
                <a:solidFill>
                  <a:srgbClr val="134F5C"/>
                </a:solidFill>
              </a:rPr>
              <a:t>RNA processing:</a:t>
            </a: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800" dirty="0"/>
              <a:t>Alternative splicing of pre-mRNA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800" b="1" dirty="0">
                <a:solidFill>
                  <a:srgbClr val="A64D79"/>
                </a:solidFill>
              </a:rPr>
              <a:t>Translation Initiation</a:t>
            </a: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800" dirty="0"/>
              <a:t>Translation can be activated or repressed by initiation factors</a:t>
            </a: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800" b="1" dirty="0">
                <a:solidFill>
                  <a:srgbClr val="FF0000"/>
                </a:solidFill>
              </a:rPr>
              <a:t>MicroRNAs</a:t>
            </a:r>
            <a:r>
              <a:rPr lang="en-US" sz="2800" dirty="0"/>
              <a:t> and </a:t>
            </a:r>
            <a:r>
              <a:rPr lang="en-US" sz="2800" b="1" dirty="0">
                <a:solidFill>
                  <a:srgbClr val="FF0000"/>
                </a:solidFill>
              </a:rPr>
              <a:t>small interfering RNAs</a:t>
            </a:r>
            <a:r>
              <a:rPr lang="en-US" sz="2800" dirty="0"/>
              <a:t> can bind to mRNA and degrade it or block translation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E29917-F702-9E01-EB88-4B2AA8482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235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B877E-6E55-DF91-D157-231659020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Eukaryotic Development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6262B-C156-1FE2-9A7D-743704ABD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During embryonic development, cell division and cell </a:t>
            </a:r>
            <a:r>
              <a:rPr lang="en-US" b="1" dirty="0">
                <a:solidFill>
                  <a:srgbClr val="9900FF"/>
                </a:solidFill>
              </a:rPr>
              <a:t>differentiation</a:t>
            </a:r>
            <a:r>
              <a:rPr lang="en-US" dirty="0"/>
              <a:t> occurs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dirty="0"/>
              <a:t>Cells become specialized in their structure and function</a:t>
            </a: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 b="1" dirty="0">
                <a:solidFill>
                  <a:srgbClr val="A64D79"/>
                </a:solidFill>
              </a:rPr>
              <a:t>Morphogenesis</a:t>
            </a:r>
            <a:r>
              <a:rPr lang="en-US" sz="2600" dirty="0"/>
              <a:t>: the physical process that gives an organism its shape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493C75-3661-4B10-0A94-914F02CEF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827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9FA0E-B170-0321-5932-7B1D0F27D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Eukaryotic Development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76089-2BED-C38C-82C9-20F2B84AF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How do cells differentiate during early development?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b="1" u="sng" dirty="0">
                <a:solidFill>
                  <a:srgbClr val="CC0000"/>
                </a:solidFill>
              </a:rPr>
              <a:t>Cytoplasmic determinants</a:t>
            </a:r>
            <a:r>
              <a:rPr lang="en-US" dirty="0"/>
              <a:t>: substances in the maternal egg that influence cells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b="1" u="sng" dirty="0">
                <a:solidFill>
                  <a:srgbClr val="0000FF"/>
                </a:solidFill>
              </a:rPr>
              <a:t>Induction</a:t>
            </a:r>
            <a:r>
              <a:rPr lang="en-US" dirty="0"/>
              <a:t>: cell to cell signals that can cause a change in gene expression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Both cytoplasmic determinants and induction influence </a:t>
            </a:r>
            <a:r>
              <a:rPr lang="en-US" b="1" dirty="0">
                <a:solidFill>
                  <a:srgbClr val="38761D"/>
                </a:solidFill>
              </a:rPr>
              <a:t>pattern formation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A “body plan” for the organism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b="1" dirty="0">
                <a:solidFill>
                  <a:srgbClr val="38761D"/>
                </a:solidFill>
              </a:rPr>
              <a:t>Homeotic genes</a:t>
            </a:r>
            <a:r>
              <a:rPr lang="en-US" dirty="0"/>
              <a:t> map out the body structures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1446B-7DE0-B597-DF6E-4890083AA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392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AA12D-AF40-77A6-C02F-4D74E748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Eukaryotic Development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C5A54-F19E-136B-9C99-EE11A7E4E1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As cells differentiate, apoptosis plays a critical role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b="1" u="sng" dirty="0">
                <a:solidFill>
                  <a:srgbClr val="FF0000"/>
                </a:solidFill>
              </a:rPr>
              <a:t>Apoptosis</a:t>
            </a:r>
            <a:r>
              <a:rPr lang="en-US" dirty="0"/>
              <a:t>: programmed cell death 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Allows structures to take their form</a:t>
            </a:r>
          </a:p>
          <a:p>
            <a:pPr marL="1828800" lvl="3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i="1" u="sng" dirty="0"/>
              <a:t>Example</a:t>
            </a:r>
            <a:r>
              <a:rPr lang="en-US" i="1" dirty="0"/>
              <a:t>: if apoptosis did not occur during the development of human hands and feet we would be born with webbed fingers and toes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0F84A-94D3-6AA0-113A-1F9CDDEDC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642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49506-07CD-C0ED-6CE2-220860E70F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Good Morning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AAE643-F546-DF4D-7F12-0F102070C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Take out your MMM Brackets</a:t>
            </a:r>
          </a:p>
        </p:txBody>
      </p:sp>
    </p:spTree>
    <p:extLst>
      <p:ext uri="{BB962C8B-B14F-4D97-AF65-F5344CB8AC3E}">
        <p14:creationId xmlns:p14="http://schemas.microsoft.com/office/powerpoint/2010/main" val="3635269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297EC-14F9-88CF-85DD-D48D6CF5D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Todays Schedule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6E841-6398-482B-A38F-50FE64985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F9FF15-2059-FE2C-F863-8BFB35F971B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Operon Intro</a:t>
            </a:r>
          </a:p>
          <a:p>
            <a:r>
              <a:rPr lang="en-US" dirty="0"/>
              <a:t>Lactase HHMI</a:t>
            </a:r>
          </a:p>
          <a:p>
            <a:r>
              <a:rPr lang="en-US" dirty="0"/>
              <a:t>Project Work Time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9C4091-FACF-036B-EAF9-9F22C6664E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Lab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3A6C7DE-AA55-FD69-CCA2-5D7164CCCE1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07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172E1-99E0-7521-93D4-1A01964D7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Expression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97111-3E11-275E-8898-ECE197786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Prokaryotes and eukaryotes must be able to regulate which genes are expressed at any given time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Genes can be turned “on” or “off” based on environmental and internal cues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On/off refers to whether or not transcription will take place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Allows for cell specialization</a:t>
            </a:r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AC7BA-2E0E-8A8E-4B0B-74F30889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72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B940-15AA-23C1-4CBC-6ADDA3952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Bacterial Gene Expression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F85A5-2514-5D57-A369-37C92243C4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1" u="sng" dirty="0">
                <a:solidFill>
                  <a:srgbClr val="CC0000"/>
                </a:solidFill>
              </a:rPr>
              <a:t>Operons</a:t>
            </a:r>
            <a:r>
              <a:rPr lang="en-US" dirty="0"/>
              <a:t>: a group of genes that can be turned on or off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Operons have three parts: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b="1" dirty="0">
                <a:solidFill>
                  <a:srgbClr val="0000FF"/>
                </a:solidFill>
              </a:rPr>
              <a:t>Promoter</a:t>
            </a:r>
            <a:r>
              <a:rPr lang="en-US" dirty="0"/>
              <a:t>: where RNA polymerase can attach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b="1" dirty="0">
                <a:solidFill>
                  <a:srgbClr val="9900FF"/>
                </a:solidFill>
              </a:rPr>
              <a:t>Operator</a:t>
            </a:r>
            <a:r>
              <a:rPr lang="en-US" dirty="0"/>
              <a:t>: the on/off switch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b="1" dirty="0">
                <a:solidFill>
                  <a:srgbClr val="B45F06"/>
                </a:solidFill>
              </a:rPr>
              <a:t>Genes</a:t>
            </a:r>
            <a:r>
              <a:rPr lang="en-US" dirty="0"/>
              <a:t>: code for related enzymes in pathway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Operons can be repressible or inducible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b="1" u="sng" dirty="0">
                <a:solidFill>
                  <a:srgbClr val="FF0000"/>
                </a:solidFill>
              </a:rPr>
              <a:t>Repressible (on to off)</a:t>
            </a:r>
            <a:r>
              <a:rPr lang="en-US" dirty="0"/>
              <a:t>: transcription is usually on, but can be repressed (stopped)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b="1" u="sng" dirty="0">
                <a:solidFill>
                  <a:srgbClr val="38761D"/>
                </a:solidFill>
              </a:rPr>
              <a:t>Inducible (off to on)</a:t>
            </a:r>
            <a:r>
              <a:rPr lang="en-US" dirty="0"/>
              <a:t>: transcription is usually off, but can be induced (started)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6F17BC-F060-ABB9-8095-2380F3246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2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05A73-092C-D64D-ED9E-C2F06040E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Bacterial Gene Expression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26122-B1FB-7067-B460-BD20180E5F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1" u="sng" dirty="0">
                <a:solidFill>
                  <a:srgbClr val="CC0000"/>
                </a:solidFill>
              </a:rPr>
              <a:t>Regulatory gene</a:t>
            </a:r>
            <a:r>
              <a:rPr lang="en-US" dirty="0"/>
              <a:t>: produces a </a:t>
            </a:r>
            <a:r>
              <a:rPr lang="en-US" b="1" dirty="0">
                <a:solidFill>
                  <a:srgbClr val="FF0000"/>
                </a:solidFill>
              </a:rPr>
              <a:t>repressor</a:t>
            </a:r>
            <a:r>
              <a:rPr lang="en-US" dirty="0"/>
              <a:t> protein that binds to the operator to block RNA polymerase from transcribing the gene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Always expressed, but at low levels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Binding of a repressor to an operator is reversible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886F9-2B11-D838-7898-3AB9F259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59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5AF83-A7B6-8DF8-31AB-A1ECB29BD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Trp</a:t>
            </a:r>
            <a:r>
              <a:rPr lang="en-US" dirty="0"/>
              <a:t> Operon- Repressible Operon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E6FA0-CF5A-B0E9-A0D3-2B56AD18E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1" u="sng" dirty="0"/>
              <a:t>Example</a:t>
            </a:r>
            <a:r>
              <a:rPr lang="en-US" dirty="0"/>
              <a:t>: the </a:t>
            </a:r>
            <a:r>
              <a:rPr lang="en-US" dirty="0" err="1"/>
              <a:t>trp</a:t>
            </a:r>
            <a:r>
              <a:rPr lang="en-US" dirty="0"/>
              <a:t> operon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The </a:t>
            </a:r>
            <a:r>
              <a:rPr lang="en-US" dirty="0" err="1"/>
              <a:t>trp</a:t>
            </a:r>
            <a:r>
              <a:rPr lang="en-US" dirty="0"/>
              <a:t> operon in bacteria controls the synthesis of tryptophan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Since it is repressible, transcription is </a:t>
            </a:r>
            <a:r>
              <a:rPr lang="en-US" b="1" dirty="0">
                <a:solidFill>
                  <a:srgbClr val="38761D"/>
                </a:solidFill>
              </a:rPr>
              <a:t>active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It can be switched </a:t>
            </a:r>
            <a:r>
              <a:rPr lang="en-US" dirty="0">
                <a:solidFill>
                  <a:srgbClr val="CC0000"/>
                </a:solidFill>
              </a:rPr>
              <a:t>off</a:t>
            </a:r>
            <a:r>
              <a:rPr lang="en-US" dirty="0"/>
              <a:t> by a </a:t>
            </a:r>
            <a:r>
              <a:rPr lang="en-US" dirty="0" err="1"/>
              <a:t>trp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repressor</a:t>
            </a:r>
          </a:p>
          <a:p>
            <a:pPr marL="1828800" lvl="3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dirty="0"/>
              <a:t>Allosteric enzyme that is only active when tryptophan binds to it</a:t>
            </a:r>
          </a:p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When too much tryptophan builds up in bacteria, tryptophan is more likely to bind to the repressor turning it </a:t>
            </a:r>
            <a:r>
              <a:rPr lang="en-US" dirty="0">
                <a:solidFill>
                  <a:srgbClr val="990000"/>
                </a:solidFill>
              </a:rPr>
              <a:t>active</a:t>
            </a:r>
            <a:r>
              <a:rPr lang="en-US" dirty="0"/>
              <a:t>, which will then temporarily </a:t>
            </a:r>
            <a:r>
              <a:rPr lang="en-US" b="1" dirty="0">
                <a:solidFill>
                  <a:srgbClr val="990000"/>
                </a:solidFill>
              </a:rPr>
              <a:t>shut off</a:t>
            </a:r>
            <a:r>
              <a:rPr lang="en-US" dirty="0"/>
              <a:t> transcription for tryptophan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A68FFA-97BF-B283-EFD8-5EA9FEBD9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217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49352-D069-789E-00B5-8F7B225B6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Lac Operon- Inducible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8EBA9-16A4-B81B-1F7E-72DE20314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1" u="sng" dirty="0"/>
              <a:t>Example</a:t>
            </a:r>
            <a:r>
              <a:rPr lang="en-US" dirty="0"/>
              <a:t>: the lac operon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The lac operon controls synthesis of lactase, an enzyme that digests lactose (milk sugar)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Since it is inducible, transcription is off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A lac repressor is bound to the operator (allosterically active)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The inducer for the lac repressor is allolactose</a:t>
            </a:r>
          </a:p>
          <a:p>
            <a:pPr marL="1371600" lvl="2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dirty="0"/>
              <a:t>When present it will bind to the lac repressor  and turn the lac repressor off (allosterically inactive)</a:t>
            </a:r>
          </a:p>
          <a:p>
            <a:pPr marL="1828800" lvl="3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dirty="0"/>
              <a:t>The genes can now be transcribed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1FBA0-2264-490F-B130-40DF3DE27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62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B9B31-9F27-128C-F991-6E5C65A3A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Eukaryotic Gene Expression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BF4F5-7943-256B-B00E-FA0A7642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dirty="0"/>
              <a:t>The phenotype of a cell or organism is determined by a combination of genes that are expressed and the levels that they are expressed</a:t>
            </a:r>
          </a:p>
          <a:p>
            <a:pPr marL="914400" lvl="1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dirty="0"/>
              <a:t>Differences between cell types is known as </a:t>
            </a:r>
            <a:r>
              <a:rPr lang="en-US" b="1" dirty="0">
                <a:solidFill>
                  <a:srgbClr val="0000FF"/>
                </a:solidFill>
              </a:rPr>
              <a:t>differential gene expression</a:t>
            </a:r>
          </a:p>
          <a:p>
            <a:r>
              <a:rPr lang="en-US" dirty="0"/>
              <a:t>Eukaryotic gene expression is regulated at different stages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B24D5-774B-DB9D-E59C-B31163D3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911459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Univers" id="{605F9078-86F9-4258-A3E1-F8EFF02AE8CC}" vid="{4848699B-BB01-41E3-9EC4-3D97DFE529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902038A9CAB542AAB1ECEA7D33E9CE" ma:contentTypeVersion="4" ma:contentTypeDescription="Create a new document." ma:contentTypeScope="" ma:versionID="27cbe84f855736ec9b72323ce771b25b">
  <xsd:schema xmlns:xsd="http://www.w3.org/2001/XMLSchema" xmlns:xs="http://www.w3.org/2001/XMLSchema" xmlns:p="http://schemas.microsoft.com/office/2006/metadata/properties" xmlns:ns2="4187989a-b09a-415d-979e-abd40581ade0" xmlns:ns3="0929081b-a06b-47cc-b085-eeb945d8465d" targetNamespace="http://schemas.microsoft.com/office/2006/metadata/properties" ma:root="true" ma:fieldsID="28cf54cc77ee923f91e1de8ff66e2e0b" ns2:_="" ns3:_="">
    <xsd:import namespace="4187989a-b09a-415d-979e-abd40581ade0"/>
    <xsd:import namespace="0929081b-a06b-47cc-b085-eeb945d846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7989a-b09a-415d-979e-abd40581ad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29081b-a06b-47cc-b085-eeb945d846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8E00D1-8EA3-4E42-801D-0253E1EAFC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919F73-B6C2-4A43-95E2-833EC48925F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804E7FE0-EA2F-4911-B0B9-22658E2DEE78}"/>
</file>

<file path=docProps/app.xml><?xml version="1.0" encoding="utf-8"?>
<Properties xmlns="http://schemas.openxmlformats.org/officeDocument/2006/extended-properties" xmlns:vt="http://schemas.openxmlformats.org/officeDocument/2006/docPropsVTypes">
  <Template>{D96A4662-E2EB-4FC5-80E6-0ADB8CA2618B}tf89338750_win32</Template>
  <TotalTime>3272</TotalTime>
  <Words>718</Words>
  <Application>Microsoft Office PowerPoint</Application>
  <PresentationFormat>Widescreen</PresentationFormat>
  <Paragraphs>98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Univers</vt:lpstr>
      <vt:lpstr>GradientUnivers</vt:lpstr>
      <vt:lpstr>PowerPoint Presentation</vt:lpstr>
      <vt:lpstr>Good Morning</vt:lpstr>
      <vt:lpstr>Todays Schedule</vt:lpstr>
      <vt:lpstr>Gene Expression</vt:lpstr>
      <vt:lpstr>Bacterial Gene Expression </vt:lpstr>
      <vt:lpstr>Bacterial Gene Expression</vt:lpstr>
      <vt:lpstr>Trp Operon- Repressible Operon</vt:lpstr>
      <vt:lpstr>Lac Operon- Inducible</vt:lpstr>
      <vt:lpstr>Eukaryotic Gene Expression </vt:lpstr>
      <vt:lpstr>Eukaryotic Gene Expression</vt:lpstr>
      <vt:lpstr>Eukaryotic Development</vt:lpstr>
      <vt:lpstr>Eukaryotic Development</vt:lpstr>
      <vt:lpstr>Eukaryotic Development</vt:lpstr>
      <vt:lpstr>Eukaryotic Development</vt:lpstr>
      <vt:lpstr>Eukaryotic Development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Galaxy</dc:title>
  <dc:creator>Didway, Haley</dc:creator>
  <cp:lastModifiedBy>Didway, Haley</cp:lastModifiedBy>
  <cp:revision>1</cp:revision>
  <dcterms:created xsi:type="dcterms:W3CDTF">2023-03-05T23:49:05Z</dcterms:created>
  <dcterms:modified xsi:type="dcterms:W3CDTF">2023-03-16T20:17:34Z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0x01010041902038A9CAB542AAB1ECEA7D33E9CE</vt:lpwstr>
  </property>
</Properties>
</file>